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</p:sldMasterIdLst>
  <p:notesMasterIdLst>
    <p:notesMasterId r:id="rId43"/>
  </p:notesMasterIdLst>
  <p:sldIdLst>
    <p:sldId id="300" r:id="rId2"/>
    <p:sldId id="289" r:id="rId3"/>
    <p:sldId id="293" r:id="rId4"/>
    <p:sldId id="290" r:id="rId5"/>
    <p:sldId id="298" r:id="rId6"/>
    <p:sldId id="295" r:id="rId7"/>
    <p:sldId id="311" r:id="rId8"/>
    <p:sldId id="291" r:id="rId9"/>
    <p:sldId id="292" r:id="rId10"/>
    <p:sldId id="299" r:id="rId11"/>
    <p:sldId id="314" r:id="rId12"/>
    <p:sldId id="312" r:id="rId13"/>
    <p:sldId id="325" r:id="rId14"/>
    <p:sldId id="320" r:id="rId15"/>
    <p:sldId id="321" r:id="rId16"/>
    <p:sldId id="322" r:id="rId17"/>
    <p:sldId id="323" r:id="rId18"/>
    <p:sldId id="324" r:id="rId19"/>
    <p:sldId id="326" r:id="rId20"/>
    <p:sldId id="327" r:id="rId21"/>
    <p:sldId id="309" r:id="rId22"/>
    <p:sldId id="286" r:id="rId23"/>
    <p:sldId id="280" r:id="rId24"/>
    <p:sldId id="329" r:id="rId25"/>
    <p:sldId id="277" r:id="rId26"/>
    <p:sldId id="281" r:id="rId27"/>
    <p:sldId id="328" r:id="rId28"/>
    <p:sldId id="308" r:id="rId29"/>
    <p:sldId id="306" r:id="rId30"/>
    <p:sldId id="272" r:id="rId31"/>
    <p:sldId id="273" r:id="rId32"/>
    <p:sldId id="276" r:id="rId33"/>
    <p:sldId id="282" r:id="rId34"/>
    <p:sldId id="301" r:id="rId35"/>
    <p:sldId id="287" r:id="rId36"/>
    <p:sldId id="302" r:id="rId37"/>
    <p:sldId id="304" r:id="rId38"/>
    <p:sldId id="305" r:id="rId39"/>
    <p:sldId id="285" r:id="rId40"/>
    <p:sldId id="307" r:id="rId41"/>
    <p:sldId id="310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Tw Cen MT" panose="020B0602020104020603" pitchFamily="34" charset="0"/>
      <p:regular r:id="rId48"/>
      <p:bold r:id="rId49"/>
      <p:italic r:id="rId50"/>
      <p:boldItalic r:id="rId51"/>
    </p:embeddedFont>
    <p:embeddedFont>
      <p:font typeface="Tw Cen MT Condensed" panose="020B0606020104020203" pitchFamily="34" charset="0"/>
      <p:regular r:id="rId52"/>
      <p:bold r:id="rId53"/>
    </p:embeddedFont>
    <p:embeddedFont>
      <p:font typeface="Wingdings 3" panose="05040102010807070707" pitchFamily="18" charset="2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svg"/><Relationship Id="rId1" Type="http://schemas.openxmlformats.org/officeDocument/2006/relationships/image" Target="../media/image7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sv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D899C9-481A-417C-BF44-A0C0139576A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3895BE5-C7D5-419D-8F87-3C34B0B08B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Extreme </a:t>
          </a:r>
          <a:r>
            <a:rPr lang="en-US" dirty="0" err="1"/>
            <a:t>weersomstandigheden</a:t>
          </a:r>
          <a:endParaRPr lang="en-US" dirty="0"/>
        </a:p>
      </dgm:t>
    </dgm:pt>
    <dgm:pt modelId="{64C5003E-0CA0-460A-9BCB-C2C34935AFEB}" type="parTrans" cxnId="{4C818687-3C8B-4B9C-800B-BB242ADED323}">
      <dgm:prSet/>
      <dgm:spPr/>
      <dgm:t>
        <a:bodyPr/>
        <a:lstStyle/>
        <a:p>
          <a:endParaRPr lang="en-US"/>
        </a:p>
      </dgm:t>
    </dgm:pt>
    <dgm:pt modelId="{0B524278-D669-41E2-BF69-934DF855A8B9}" type="sibTrans" cxnId="{4C818687-3C8B-4B9C-800B-BB242ADED323}">
      <dgm:prSet/>
      <dgm:spPr/>
      <dgm:t>
        <a:bodyPr/>
        <a:lstStyle/>
        <a:p>
          <a:endParaRPr lang="en-US"/>
        </a:p>
      </dgm:t>
    </dgm:pt>
    <dgm:pt modelId="{D7ADFA4F-C297-4641-B96A-6D956AC6B7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br>
            <a:rPr lang="en-US" dirty="0"/>
          </a:br>
          <a:r>
            <a:rPr lang="en-US" dirty="0" err="1"/>
            <a:t>Slechte</a:t>
          </a:r>
          <a:r>
            <a:rPr lang="en-US" dirty="0"/>
            <a:t> </a:t>
          </a:r>
          <a:r>
            <a:rPr lang="en-US" dirty="0" err="1"/>
            <a:t>infrastructuur</a:t>
          </a:r>
          <a:endParaRPr lang="en-US" dirty="0"/>
        </a:p>
      </dgm:t>
    </dgm:pt>
    <dgm:pt modelId="{36E33CFB-87A0-4784-A27D-3917823CDFBB}" type="parTrans" cxnId="{A8E3FDC6-1DAB-4A64-B20D-61527DE8C44C}">
      <dgm:prSet/>
      <dgm:spPr/>
      <dgm:t>
        <a:bodyPr/>
        <a:lstStyle/>
        <a:p>
          <a:endParaRPr lang="en-US"/>
        </a:p>
      </dgm:t>
    </dgm:pt>
    <dgm:pt modelId="{CAB83AC3-3CD7-4C39-975D-27E8FDA8DDF3}" type="sibTrans" cxnId="{A8E3FDC6-1DAB-4A64-B20D-61527DE8C44C}">
      <dgm:prSet/>
      <dgm:spPr/>
      <dgm:t>
        <a:bodyPr/>
        <a:lstStyle/>
        <a:p>
          <a:endParaRPr lang="en-US"/>
        </a:p>
      </dgm:t>
    </dgm:pt>
    <dgm:pt modelId="{FAB60AC7-5F36-4CB8-B5F1-EFC5E821D2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br>
            <a:rPr lang="en-US" dirty="0"/>
          </a:br>
          <a:r>
            <a:rPr lang="en-US" dirty="0"/>
            <a:t>Lange </a:t>
          </a:r>
          <a:r>
            <a:rPr lang="en-US" dirty="0" err="1"/>
            <a:t>afstanden</a:t>
          </a:r>
          <a:endParaRPr lang="en-US" dirty="0"/>
        </a:p>
      </dgm:t>
    </dgm:pt>
    <dgm:pt modelId="{0B4520FC-42FF-4B36-BEB6-D66872BED4C4}" type="parTrans" cxnId="{99AD14F0-C73F-4C76-AA84-C58C920FDF09}">
      <dgm:prSet/>
      <dgm:spPr/>
      <dgm:t>
        <a:bodyPr/>
        <a:lstStyle/>
        <a:p>
          <a:endParaRPr lang="en-US"/>
        </a:p>
      </dgm:t>
    </dgm:pt>
    <dgm:pt modelId="{9759D5CA-4E4F-4550-A95C-49910171B43F}" type="sibTrans" cxnId="{99AD14F0-C73F-4C76-AA84-C58C920FDF09}">
      <dgm:prSet/>
      <dgm:spPr/>
      <dgm:t>
        <a:bodyPr/>
        <a:lstStyle/>
        <a:p>
          <a:endParaRPr lang="en-US"/>
        </a:p>
      </dgm:t>
    </dgm:pt>
    <dgm:pt modelId="{8767EF46-F61B-45CD-A0D6-11D3322B119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br>
            <a:rPr lang="en-US" dirty="0"/>
          </a:br>
          <a:r>
            <a:rPr lang="en-US" dirty="0" err="1"/>
            <a:t>Slechte</a:t>
          </a:r>
          <a:r>
            <a:rPr lang="en-US" dirty="0"/>
            <a:t> </a:t>
          </a:r>
          <a:r>
            <a:rPr lang="en-US" dirty="0" err="1"/>
            <a:t>verbindingen</a:t>
          </a:r>
          <a:endParaRPr lang="en-US" dirty="0"/>
        </a:p>
      </dgm:t>
    </dgm:pt>
    <dgm:pt modelId="{50D06EF8-D38D-4C3B-A9BA-2AD77D13B0EA}" type="parTrans" cxnId="{7DBF5564-EF70-4C2A-9AB8-95E2130BE676}">
      <dgm:prSet/>
      <dgm:spPr/>
      <dgm:t>
        <a:bodyPr/>
        <a:lstStyle/>
        <a:p>
          <a:endParaRPr lang="en-US"/>
        </a:p>
      </dgm:t>
    </dgm:pt>
    <dgm:pt modelId="{6533C92D-7F5A-424F-91D1-501DA0EADEAD}" type="sibTrans" cxnId="{7DBF5564-EF70-4C2A-9AB8-95E2130BE676}">
      <dgm:prSet/>
      <dgm:spPr/>
      <dgm:t>
        <a:bodyPr/>
        <a:lstStyle/>
        <a:p>
          <a:endParaRPr lang="en-US"/>
        </a:p>
      </dgm:t>
    </dgm:pt>
    <dgm:pt modelId="{32A95EC5-09AF-4B00-AC33-C3D37F7B66C8}" type="pres">
      <dgm:prSet presAssocID="{80D899C9-481A-417C-BF44-A0C0139576A6}" presName="root" presStyleCnt="0">
        <dgm:presLayoutVars>
          <dgm:dir/>
          <dgm:resizeHandles val="exact"/>
        </dgm:presLayoutVars>
      </dgm:prSet>
      <dgm:spPr/>
    </dgm:pt>
    <dgm:pt modelId="{E84AB51C-72AF-47E5-AAFC-3E27F49828DF}" type="pres">
      <dgm:prSet presAssocID="{93895BE5-C7D5-419D-8F87-3C34B0B08B77}" presName="compNode" presStyleCnt="0"/>
      <dgm:spPr/>
    </dgm:pt>
    <dgm:pt modelId="{A40A70D2-D031-47EA-97F0-60BFA8675C12}" type="pres">
      <dgm:prSet presAssocID="{93895BE5-C7D5-419D-8F87-3C34B0B08B77}" presName="iconBgRect" presStyleLbl="bgShp" presStyleIdx="0" presStyleCnt="4"/>
      <dgm:spPr/>
    </dgm:pt>
    <dgm:pt modelId="{5A985C01-6201-4352-9884-65370CAC31B4}" type="pres">
      <dgm:prSet presAssocID="{93895BE5-C7D5-419D-8F87-3C34B0B08B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3E041456-EBDC-40A7-92B4-E66205FBBEA4}" type="pres">
      <dgm:prSet presAssocID="{93895BE5-C7D5-419D-8F87-3C34B0B08B77}" presName="spaceRect" presStyleCnt="0"/>
      <dgm:spPr/>
    </dgm:pt>
    <dgm:pt modelId="{1CE17AA5-F391-4F96-8A66-92E1A78CE72D}" type="pres">
      <dgm:prSet presAssocID="{93895BE5-C7D5-419D-8F87-3C34B0B08B77}" presName="textRect" presStyleLbl="revTx" presStyleIdx="0" presStyleCnt="4">
        <dgm:presLayoutVars>
          <dgm:chMax val="1"/>
          <dgm:chPref val="1"/>
        </dgm:presLayoutVars>
      </dgm:prSet>
      <dgm:spPr/>
    </dgm:pt>
    <dgm:pt modelId="{FC609EED-4E4C-4CBC-8B61-A4C963D4A505}" type="pres">
      <dgm:prSet presAssocID="{0B524278-D669-41E2-BF69-934DF855A8B9}" presName="sibTrans" presStyleCnt="0"/>
      <dgm:spPr/>
    </dgm:pt>
    <dgm:pt modelId="{18806D45-45BE-46B0-97A8-5BBA8B563368}" type="pres">
      <dgm:prSet presAssocID="{D7ADFA4F-C297-4641-B96A-6D956AC6B722}" presName="compNode" presStyleCnt="0"/>
      <dgm:spPr/>
    </dgm:pt>
    <dgm:pt modelId="{8C8B8A50-628A-4F4B-A411-6A793562AA49}" type="pres">
      <dgm:prSet presAssocID="{D7ADFA4F-C297-4641-B96A-6D956AC6B722}" presName="iconBgRect" presStyleLbl="bgShp" presStyleIdx="1" presStyleCnt="4"/>
      <dgm:spPr/>
    </dgm:pt>
    <dgm:pt modelId="{5BBE8481-6894-4D1A-90B9-330F55902366}" type="pres">
      <dgm:prSet presAssocID="{D7ADFA4F-C297-4641-B96A-6D956AC6B7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23100B16-C003-40BC-B4D2-63029C3D69FF}" type="pres">
      <dgm:prSet presAssocID="{D7ADFA4F-C297-4641-B96A-6D956AC6B722}" presName="spaceRect" presStyleCnt="0"/>
      <dgm:spPr/>
    </dgm:pt>
    <dgm:pt modelId="{9FC2AA47-689A-4E09-B1FD-6B9206FCB21A}" type="pres">
      <dgm:prSet presAssocID="{D7ADFA4F-C297-4641-B96A-6D956AC6B722}" presName="textRect" presStyleLbl="revTx" presStyleIdx="1" presStyleCnt="4">
        <dgm:presLayoutVars>
          <dgm:chMax val="1"/>
          <dgm:chPref val="1"/>
        </dgm:presLayoutVars>
      </dgm:prSet>
      <dgm:spPr/>
    </dgm:pt>
    <dgm:pt modelId="{29125CF3-12AD-470A-B48F-24EFD4897C49}" type="pres">
      <dgm:prSet presAssocID="{CAB83AC3-3CD7-4C39-975D-27E8FDA8DDF3}" presName="sibTrans" presStyleCnt="0"/>
      <dgm:spPr/>
    </dgm:pt>
    <dgm:pt modelId="{AAA18346-F54E-4CB4-A415-4C1600B34F66}" type="pres">
      <dgm:prSet presAssocID="{FAB60AC7-5F36-4CB8-B5F1-EFC5E821D240}" presName="compNode" presStyleCnt="0"/>
      <dgm:spPr/>
    </dgm:pt>
    <dgm:pt modelId="{66F77513-BEB7-42B6-BCD2-F7794718A617}" type="pres">
      <dgm:prSet presAssocID="{FAB60AC7-5F36-4CB8-B5F1-EFC5E821D240}" presName="iconBgRect" presStyleLbl="bgShp" presStyleIdx="2" presStyleCnt="4"/>
      <dgm:spPr/>
    </dgm:pt>
    <dgm:pt modelId="{BAFBF57C-2A5D-46E0-B033-528A9BC3345C}" type="pres">
      <dgm:prSet presAssocID="{FAB60AC7-5F36-4CB8-B5F1-EFC5E821D2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CD3CB2A-399E-4C08-B2C8-3A34D8426378}" type="pres">
      <dgm:prSet presAssocID="{FAB60AC7-5F36-4CB8-B5F1-EFC5E821D240}" presName="spaceRect" presStyleCnt="0"/>
      <dgm:spPr/>
    </dgm:pt>
    <dgm:pt modelId="{2B93E933-A4D5-4F31-BF9F-899CA88D360F}" type="pres">
      <dgm:prSet presAssocID="{FAB60AC7-5F36-4CB8-B5F1-EFC5E821D240}" presName="textRect" presStyleLbl="revTx" presStyleIdx="2" presStyleCnt="4">
        <dgm:presLayoutVars>
          <dgm:chMax val="1"/>
          <dgm:chPref val="1"/>
        </dgm:presLayoutVars>
      </dgm:prSet>
      <dgm:spPr/>
    </dgm:pt>
    <dgm:pt modelId="{DBB588A9-2A86-415F-99CB-CA04C7E47BD8}" type="pres">
      <dgm:prSet presAssocID="{9759D5CA-4E4F-4550-A95C-49910171B43F}" presName="sibTrans" presStyleCnt="0"/>
      <dgm:spPr/>
    </dgm:pt>
    <dgm:pt modelId="{AB6519F2-4171-4812-8799-58661AD135A4}" type="pres">
      <dgm:prSet presAssocID="{8767EF46-F61B-45CD-A0D6-11D3322B1199}" presName="compNode" presStyleCnt="0"/>
      <dgm:spPr/>
    </dgm:pt>
    <dgm:pt modelId="{FCD91901-6D90-4735-AC61-DD588300AE83}" type="pres">
      <dgm:prSet presAssocID="{8767EF46-F61B-45CD-A0D6-11D3322B1199}" presName="iconBgRect" presStyleLbl="bgShp" presStyleIdx="3" presStyleCnt="4"/>
      <dgm:spPr/>
    </dgm:pt>
    <dgm:pt modelId="{11D0A953-176B-499E-BB01-A0AFF139DAB4}" type="pres">
      <dgm:prSet presAssocID="{8767EF46-F61B-45CD-A0D6-11D3322B11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B8EF5AAF-F797-463D-BA2C-00FE7433B4E3}" type="pres">
      <dgm:prSet presAssocID="{8767EF46-F61B-45CD-A0D6-11D3322B1199}" presName="spaceRect" presStyleCnt="0"/>
      <dgm:spPr/>
    </dgm:pt>
    <dgm:pt modelId="{01A5F3D1-1CC3-40F4-B1C7-4AF0D954CA34}" type="pres">
      <dgm:prSet presAssocID="{8767EF46-F61B-45CD-A0D6-11D3322B119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53F541-7F3C-4FD6-ADB5-9302FE13217C}" type="presOf" srcId="{80D899C9-481A-417C-BF44-A0C0139576A6}" destId="{32A95EC5-09AF-4B00-AC33-C3D37F7B66C8}" srcOrd="0" destOrd="0" presId="urn:microsoft.com/office/officeart/2018/5/layout/IconCircleLabelList"/>
    <dgm:cxn modelId="{7DBF5564-EF70-4C2A-9AB8-95E2130BE676}" srcId="{80D899C9-481A-417C-BF44-A0C0139576A6}" destId="{8767EF46-F61B-45CD-A0D6-11D3322B1199}" srcOrd="3" destOrd="0" parTransId="{50D06EF8-D38D-4C3B-A9BA-2AD77D13B0EA}" sibTransId="{6533C92D-7F5A-424F-91D1-501DA0EADEAD}"/>
    <dgm:cxn modelId="{4C818687-3C8B-4B9C-800B-BB242ADED323}" srcId="{80D899C9-481A-417C-BF44-A0C0139576A6}" destId="{93895BE5-C7D5-419D-8F87-3C34B0B08B77}" srcOrd="0" destOrd="0" parTransId="{64C5003E-0CA0-460A-9BCB-C2C34935AFEB}" sibTransId="{0B524278-D669-41E2-BF69-934DF855A8B9}"/>
    <dgm:cxn modelId="{BA3EA992-2EB5-42FE-87D4-6C1F44249B37}" type="presOf" srcId="{D7ADFA4F-C297-4641-B96A-6D956AC6B722}" destId="{9FC2AA47-689A-4E09-B1FD-6B9206FCB21A}" srcOrd="0" destOrd="0" presId="urn:microsoft.com/office/officeart/2018/5/layout/IconCircleLabelList"/>
    <dgm:cxn modelId="{A8E3FDC6-1DAB-4A64-B20D-61527DE8C44C}" srcId="{80D899C9-481A-417C-BF44-A0C0139576A6}" destId="{D7ADFA4F-C297-4641-B96A-6D956AC6B722}" srcOrd="1" destOrd="0" parTransId="{36E33CFB-87A0-4784-A27D-3917823CDFBB}" sibTransId="{CAB83AC3-3CD7-4C39-975D-27E8FDA8DDF3}"/>
    <dgm:cxn modelId="{590DABC9-90AB-41CE-90B3-A35008C6322F}" type="presOf" srcId="{93895BE5-C7D5-419D-8F87-3C34B0B08B77}" destId="{1CE17AA5-F391-4F96-8A66-92E1A78CE72D}" srcOrd="0" destOrd="0" presId="urn:microsoft.com/office/officeart/2018/5/layout/IconCircleLabelList"/>
    <dgm:cxn modelId="{EB3FBFD8-AFF3-4AD9-8E78-E0C0960B5F95}" type="presOf" srcId="{8767EF46-F61B-45CD-A0D6-11D3322B1199}" destId="{01A5F3D1-1CC3-40F4-B1C7-4AF0D954CA34}" srcOrd="0" destOrd="0" presId="urn:microsoft.com/office/officeart/2018/5/layout/IconCircleLabelList"/>
    <dgm:cxn modelId="{99AD14F0-C73F-4C76-AA84-C58C920FDF09}" srcId="{80D899C9-481A-417C-BF44-A0C0139576A6}" destId="{FAB60AC7-5F36-4CB8-B5F1-EFC5E821D240}" srcOrd="2" destOrd="0" parTransId="{0B4520FC-42FF-4B36-BEB6-D66872BED4C4}" sibTransId="{9759D5CA-4E4F-4550-A95C-49910171B43F}"/>
    <dgm:cxn modelId="{3ED746F8-66CF-4002-8D7D-7454CCC9E228}" type="presOf" srcId="{FAB60AC7-5F36-4CB8-B5F1-EFC5E821D240}" destId="{2B93E933-A4D5-4F31-BF9F-899CA88D360F}" srcOrd="0" destOrd="0" presId="urn:microsoft.com/office/officeart/2018/5/layout/IconCircleLabelList"/>
    <dgm:cxn modelId="{6CFBE860-5690-4B42-9237-8E41BC1269B8}" type="presParOf" srcId="{32A95EC5-09AF-4B00-AC33-C3D37F7B66C8}" destId="{E84AB51C-72AF-47E5-AAFC-3E27F49828DF}" srcOrd="0" destOrd="0" presId="urn:microsoft.com/office/officeart/2018/5/layout/IconCircleLabelList"/>
    <dgm:cxn modelId="{EC1763AC-DD3E-4620-9DED-6C1D477FF1E4}" type="presParOf" srcId="{E84AB51C-72AF-47E5-AAFC-3E27F49828DF}" destId="{A40A70D2-D031-47EA-97F0-60BFA8675C12}" srcOrd="0" destOrd="0" presId="urn:microsoft.com/office/officeart/2018/5/layout/IconCircleLabelList"/>
    <dgm:cxn modelId="{3D6646B7-DB36-4689-A1DC-07791ABED704}" type="presParOf" srcId="{E84AB51C-72AF-47E5-AAFC-3E27F49828DF}" destId="{5A985C01-6201-4352-9884-65370CAC31B4}" srcOrd="1" destOrd="0" presId="urn:microsoft.com/office/officeart/2018/5/layout/IconCircleLabelList"/>
    <dgm:cxn modelId="{8DA61022-8217-4AB7-B6A8-4C2B7B06351F}" type="presParOf" srcId="{E84AB51C-72AF-47E5-AAFC-3E27F49828DF}" destId="{3E041456-EBDC-40A7-92B4-E66205FBBEA4}" srcOrd="2" destOrd="0" presId="urn:microsoft.com/office/officeart/2018/5/layout/IconCircleLabelList"/>
    <dgm:cxn modelId="{878761EE-F4A7-4E32-90C1-A2D25D92F8DF}" type="presParOf" srcId="{E84AB51C-72AF-47E5-AAFC-3E27F49828DF}" destId="{1CE17AA5-F391-4F96-8A66-92E1A78CE72D}" srcOrd="3" destOrd="0" presId="urn:microsoft.com/office/officeart/2018/5/layout/IconCircleLabelList"/>
    <dgm:cxn modelId="{D5629131-A840-4155-B9B3-B36E68FD786E}" type="presParOf" srcId="{32A95EC5-09AF-4B00-AC33-C3D37F7B66C8}" destId="{FC609EED-4E4C-4CBC-8B61-A4C963D4A505}" srcOrd="1" destOrd="0" presId="urn:microsoft.com/office/officeart/2018/5/layout/IconCircleLabelList"/>
    <dgm:cxn modelId="{D25075B2-CE33-4FB6-A04C-EB6A847469D2}" type="presParOf" srcId="{32A95EC5-09AF-4B00-AC33-C3D37F7B66C8}" destId="{18806D45-45BE-46B0-97A8-5BBA8B563368}" srcOrd="2" destOrd="0" presId="urn:microsoft.com/office/officeart/2018/5/layout/IconCircleLabelList"/>
    <dgm:cxn modelId="{190F074D-44E3-438B-8B47-01BFC0F58CBD}" type="presParOf" srcId="{18806D45-45BE-46B0-97A8-5BBA8B563368}" destId="{8C8B8A50-628A-4F4B-A411-6A793562AA49}" srcOrd="0" destOrd="0" presId="urn:microsoft.com/office/officeart/2018/5/layout/IconCircleLabelList"/>
    <dgm:cxn modelId="{8AA0981C-26F9-4E3D-B7FD-D59658E81B61}" type="presParOf" srcId="{18806D45-45BE-46B0-97A8-5BBA8B563368}" destId="{5BBE8481-6894-4D1A-90B9-330F55902366}" srcOrd="1" destOrd="0" presId="urn:microsoft.com/office/officeart/2018/5/layout/IconCircleLabelList"/>
    <dgm:cxn modelId="{6E98CDE7-3E5B-4765-8C85-9F9C1335628E}" type="presParOf" srcId="{18806D45-45BE-46B0-97A8-5BBA8B563368}" destId="{23100B16-C003-40BC-B4D2-63029C3D69FF}" srcOrd="2" destOrd="0" presId="urn:microsoft.com/office/officeart/2018/5/layout/IconCircleLabelList"/>
    <dgm:cxn modelId="{D0CA1456-0F5B-49AD-8FE6-2FB65E7E8938}" type="presParOf" srcId="{18806D45-45BE-46B0-97A8-5BBA8B563368}" destId="{9FC2AA47-689A-4E09-B1FD-6B9206FCB21A}" srcOrd="3" destOrd="0" presId="urn:microsoft.com/office/officeart/2018/5/layout/IconCircleLabelList"/>
    <dgm:cxn modelId="{2161E2DA-7A87-4E1D-A5E0-C355F8B11B8E}" type="presParOf" srcId="{32A95EC5-09AF-4B00-AC33-C3D37F7B66C8}" destId="{29125CF3-12AD-470A-B48F-24EFD4897C49}" srcOrd="3" destOrd="0" presId="urn:microsoft.com/office/officeart/2018/5/layout/IconCircleLabelList"/>
    <dgm:cxn modelId="{BCD1C4FB-900D-4A07-A636-54FB5629A0F6}" type="presParOf" srcId="{32A95EC5-09AF-4B00-AC33-C3D37F7B66C8}" destId="{AAA18346-F54E-4CB4-A415-4C1600B34F66}" srcOrd="4" destOrd="0" presId="urn:microsoft.com/office/officeart/2018/5/layout/IconCircleLabelList"/>
    <dgm:cxn modelId="{D411D004-225B-44D6-A0D6-B5543D2F6EDB}" type="presParOf" srcId="{AAA18346-F54E-4CB4-A415-4C1600B34F66}" destId="{66F77513-BEB7-42B6-BCD2-F7794718A617}" srcOrd="0" destOrd="0" presId="urn:microsoft.com/office/officeart/2018/5/layout/IconCircleLabelList"/>
    <dgm:cxn modelId="{EC8929EB-A253-4824-BD4A-99B01BCBE43A}" type="presParOf" srcId="{AAA18346-F54E-4CB4-A415-4C1600B34F66}" destId="{BAFBF57C-2A5D-46E0-B033-528A9BC3345C}" srcOrd="1" destOrd="0" presId="urn:microsoft.com/office/officeart/2018/5/layout/IconCircleLabelList"/>
    <dgm:cxn modelId="{0E758ED9-DFB1-474B-B386-2A0CDFEFE639}" type="presParOf" srcId="{AAA18346-F54E-4CB4-A415-4C1600B34F66}" destId="{ACD3CB2A-399E-4C08-B2C8-3A34D8426378}" srcOrd="2" destOrd="0" presId="urn:microsoft.com/office/officeart/2018/5/layout/IconCircleLabelList"/>
    <dgm:cxn modelId="{3034B390-DF7F-49D2-8963-A42F3BE7A9E6}" type="presParOf" srcId="{AAA18346-F54E-4CB4-A415-4C1600B34F66}" destId="{2B93E933-A4D5-4F31-BF9F-899CA88D360F}" srcOrd="3" destOrd="0" presId="urn:microsoft.com/office/officeart/2018/5/layout/IconCircleLabelList"/>
    <dgm:cxn modelId="{C1968534-6520-4843-831E-AA6CBBF25D8B}" type="presParOf" srcId="{32A95EC5-09AF-4B00-AC33-C3D37F7B66C8}" destId="{DBB588A9-2A86-415F-99CB-CA04C7E47BD8}" srcOrd="5" destOrd="0" presId="urn:microsoft.com/office/officeart/2018/5/layout/IconCircleLabelList"/>
    <dgm:cxn modelId="{F85A50F6-7EDD-429F-BC77-17AB9D92DFB2}" type="presParOf" srcId="{32A95EC5-09AF-4B00-AC33-C3D37F7B66C8}" destId="{AB6519F2-4171-4812-8799-58661AD135A4}" srcOrd="6" destOrd="0" presId="urn:microsoft.com/office/officeart/2018/5/layout/IconCircleLabelList"/>
    <dgm:cxn modelId="{B117FAFE-D715-4DFD-AC22-2871104CCAEB}" type="presParOf" srcId="{AB6519F2-4171-4812-8799-58661AD135A4}" destId="{FCD91901-6D90-4735-AC61-DD588300AE83}" srcOrd="0" destOrd="0" presId="urn:microsoft.com/office/officeart/2018/5/layout/IconCircleLabelList"/>
    <dgm:cxn modelId="{DFD2B8EC-529C-4406-88BC-708DA2F7DEB8}" type="presParOf" srcId="{AB6519F2-4171-4812-8799-58661AD135A4}" destId="{11D0A953-176B-499E-BB01-A0AFF139DAB4}" srcOrd="1" destOrd="0" presId="urn:microsoft.com/office/officeart/2018/5/layout/IconCircleLabelList"/>
    <dgm:cxn modelId="{EF740B59-6F4B-4DA9-95F7-17D14BEA502F}" type="presParOf" srcId="{AB6519F2-4171-4812-8799-58661AD135A4}" destId="{B8EF5AAF-F797-463D-BA2C-00FE7433B4E3}" srcOrd="2" destOrd="0" presId="urn:microsoft.com/office/officeart/2018/5/layout/IconCircleLabelList"/>
    <dgm:cxn modelId="{2399D58A-C1B7-4A75-ADA3-F50AFAC04CB3}" type="presParOf" srcId="{AB6519F2-4171-4812-8799-58661AD135A4}" destId="{01A5F3D1-1CC3-40F4-B1C7-4AF0D954CA34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D899C9-481A-417C-BF44-A0C0139576A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3895BE5-C7D5-419D-8F87-3C34B0B08B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br>
            <a:rPr lang="en-US"/>
          </a:br>
          <a:r>
            <a:rPr lang="en-US"/>
            <a:t>Opmeten via sensoren</a:t>
          </a:r>
        </a:p>
      </dgm:t>
    </dgm:pt>
    <dgm:pt modelId="{64C5003E-0CA0-460A-9BCB-C2C34935AFEB}" type="parTrans" cxnId="{4C818687-3C8B-4B9C-800B-BB242ADED323}">
      <dgm:prSet/>
      <dgm:spPr/>
      <dgm:t>
        <a:bodyPr/>
        <a:lstStyle/>
        <a:p>
          <a:endParaRPr lang="en-US"/>
        </a:p>
      </dgm:t>
    </dgm:pt>
    <dgm:pt modelId="{0B524278-D669-41E2-BF69-934DF855A8B9}" type="sibTrans" cxnId="{4C818687-3C8B-4B9C-800B-BB242ADED323}">
      <dgm:prSet/>
      <dgm:spPr/>
      <dgm:t>
        <a:bodyPr/>
        <a:lstStyle/>
        <a:p>
          <a:endParaRPr lang="en-US"/>
        </a:p>
      </dgm:t>
    </dgm:pt>
    <dgm:pt modelId="{D7ADFA4F-C297-4641-B96A-6D956AC6B7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br>
            <a:rPr lang="en-US"/>
          </a:br>
          <a:r>
            <a:rPr lang="en-US"/>
            <a:t>Traceren van</a:t>
          </a:r>
          <a:br>
            <a:rPr lang="en-US"/>
          </a:br>
          <a:r>
            <a:rPr lang="en-US"/>
            <a:t>de levering</a:t>
          </a:r>
        </a:p>
      </dgm:t>
    </dgm:pt>
    <dgm:pt modelId="{36E33CFB-87A0-4784-A27D-3917823CDFBB}" type="parTrans" cxnId="{A8E3FDC6-1DAB-4A64-B20D-61527DE8C44C}">
      <dgm:prSet/>
      <dgm:spPr/>
      <dgm:t>
        <a:bodyPr/>
        <a:lstStyle/>
        <a:p>
          <a:endParaRPr lang="en-US"/>
        </a:p>
      </dgm:t>
    </dgm:pt>
    <dgm:pt modelId="{CAB83AC3-3CD7-4C39-975D-27E8FDA8DDF3}" type="sibTrans" cxnId="{A8E3FDC6-1DAB-4A64-B20D-61527DE8C44C}">
      <dgm:prSet/>
      <dgm:spPr/>
      <dgm:t>
        <a:bodyPr/>
        <a:lstStyle/>
        <a:p>
          <a:endParaRPr lang="en-US"/>
        </a:p>
      </dgm:t>
    </dgm:pt>
    <dgm:pt modelId="{FAB60AC7-5F36-4CB8-B5F1-EFC5E821D2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br>
            <a:rPr lang="en-US"/>
          </a:br>
          <a:r>
            <a:rPr lang="en-US"/>
            <a:t>Real-Time</a:t>
          </a:r>
          <a:br>
            <a:rPr lang="en-US"/>
          </a:br>
          <a:r>
            <a:rPr lang="en-US"/>
            <a:t>Informatie</a:t>
          </a:r>
        </a:p>
      </dgm:t>
    </dgm:pt>
    <dgm:pt modelId="{0B4520FC-42FF-4B36-BEB6-D66872BED4C4}" type="parTrans" cxnId="{99AD14F0-C73F-4C76-AA84-C58C920FDF09}">
      <dgm:prSet/>
      <dgm:spPr/>
      <dgm:t>
        <a:bodyPr/>
        <a:lstStyle/>
        <a:p>
          <a:endParaRPr lang="en-US"/>
        </a:p>
      </dgm:t>
    </dgm:pt>
    <dgm:pt modelId="{9759D5CA-4E4F-4550-A95C-49910171B43F}" type="sibTrans" cxnId="{99AD14F0-C73F-4C76-AA84-C58C920FDF09}">
      <dgm:prSet/>
      <dgm:spPr/>
      <dgm:t>
        <a:bodyPr/>
        <a:lstStyle/>
        <a:p>
          <a:endParaRPr lang="en-US"/>
        </a:p>
      </dgm:t>
    </dgm:pt>
    <dgm:pt modelId="{8767EF46-F61B-45CD-A0D6-11D3322B119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br>
            <a:rPr lang="en-US"/>
          </a:br>
          <a:r>
            <a:rPr lang="en-US"/>
            <a:t>Waarschuwing</a:t>
          </a:r>
        </a:p>
      </dgm:t>
    </dgm:pt>
    <dgm:pt modelId="{50D06EF8-D38D-4C3B-A9BA-2AD77D13B0EA}" type="parTrans" cxnId="{7DBF5564-EF70-4C2A-9AB8-95E2130BE676}">
      <dgm:prSet/>
      <dgm:spPr/>
      <dgm:t>
        <a:bodyPr/>
        <a:lstStyle/>
        <a:p>
          <a:endParaRPr lang="en-US"/>
        </a:p>
      </dgm:t>
    </dgm:pt>
    <dgm:pt modelId="{6533C92D-7F5A-424F-91D1-501DA0EADEAD}" type="sibTrans" cxnId="{7DBF5564-EF70-4C2A-9AB8-95E2130BE676}">
      <dgm:prSet/>
      <dgm:spPr/>
      <dgm:t>
        <a:bodyPr/>
        <a:lstStyle/>
        <a:p>
          <a:endParaRPr lang="en-US"/>
        </a:p>
      </dgm:t>
    </dgm:pt>
    <dgm:pt modelId="{32A95EC5-09AF-4B00-AC33-C3D37F7B66C8}" type="pres">
      <dgm:prSet presAssocID="{80D899C9-481A-417C-BF44-A0C0139576A6}" presName="root" presStyleCnt="0">
        <dgm:presLayoutVars>
          <dgm:dir/>
          <dgm:resizeHandles val="exact"/>
        </dgm:presLayoutVars>
      </dgm:prSet>
      <dgm:spPr/>
    </dgm:pt>
    <dgm:pt modelId="{E84AB51C-72AF-47E5-AAFC-3E27F49828DF}" type="pres">
      <dgm:prSet presAssocID="{93895BE5-C7D5-419D-8F87-3C34B0B08B77}" presName="compNode" presStyleCnt="0"/>
      <dgm:spPr/>
    </dgm:pt>
    <dgm:pt modelId="{A40A70D2-D031-47EA-97F0-60BFA8675C12}" type="pres">
      <dgm:prSet presAssocID="{93895BE5-C7D5-419D-8F87-3C34B0B08B77}" presName="iconBgRect" presStyleLbl="bgShp" presStyleIdx="0" presStyleCnt="4"/>
      <dgm:spPr/>
    </dgm:pt>
    <dgm:pt modelId="{5A985C01-6201-4352-9884-65370CAC31B4}" type="pres">
      <dgm:prSet presAssocID="{93895BE5-C7D5-419D-8F87-3C34B0B08B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3E041456-EBDC-40A7-92B4-E66205FBBEA4}" type="pres">
      <dgm:prSet presAssocID="{93895BE5-C7D5-419D-8F87-3C34B0B08B77}" presName="spaceRect" presStyleCnt="0"/>
      <dgm:spPr/>
    </dgm:pt>
    <dgm:pt modelId="{1CE17AA5-F391-4F96-8A66-92E1A78CE72D}" type="pres">
      <dgm:prSet presAssocID="{93895BE5-C7D5-419D-8F87-3C34B0B08B77}" presName="textRect" presStyleLbl="revTx" presStyleIdx="0" presStyleCnt="4">
        <dgm:presLayoutVars>
          <dgm:chMax val="1"/>
          <dgm:chPref val="1"/>
        </dgm:presLayoutVars>
      </dgm:prSet>
      <dgm:spPr/>
    </dgm:pt>
    <dgm:pt modelId="{FC609EED-4E4C-4CBC-8B61-A4C963D4A505}" type="pres">
      <dgm:prSet presAssocID="{0B524278-D669-41E2-BF69-934DF855A8B9}" presName="sibTrans" presStyleCnt="0"/>
      <dgm:spPr/>
    </dgm:pt>
    <dgm:pt modelId="{18806D45-45BE-46B0-97A8-5BBA8B563368}" type="pres">
      <dgm:prSet presAssocID="{D7ADFA4F-C297-4641-B96A-6D956AC6B722}" presName="compNode" presStyleCnt="0"/>
      <dgm:spPr/>
    </dgm:pt>
    <dgm:pt modelId="{8C8B8A50-628A-4F4B-A411-6A793562AA49}" type="pres">
      <dgm:prSet presAssocID="{D7ADFA4F-C297-4641-B96A-6D956AC6B722}" presName="iconBgRect" presStyleLbl="bgShp" presStyleIdx="1" presStyleCnt="4"/>
      <dgm:spPr/>
    </dgm:pt>
    <dgm:pt modelId="{5BBE8481-6894-4D1A-90B9-330F55902366}" type="pres">
      <dgm:prSet presAssocID="{D7ADFA4F-C297-4641-B96A-6D956AC6B7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23100B16-C003-40BC-B4D2-63029C3D69FF}" type="pres">
      <dgm:prSet presAssocID="{D7ADFA4F-C297-4641-B96A-6D956AC6B722}" presName="spaceRect" presStyleCnt="0"/>
      <dgm:spPr/>
    </dgm:pt>
    <dgm:pt modelId="{9FC2AA47-689A-4E09-B1FD-6B9206FCB21A}" type="pres">
      <dgm:prSet presAssocID="{D7ADFA4F-C297-4641-B96A-6D956AC6B722}" presName="textRect" presStyleLbl="revTx" presStyleIdx="1" presStyleCnt="4">
        <dgm:presLayoutVars>
          <dgm:chMax val="1"/>
          <dgm:chPref val="1"/>
        </dgm:presLayoutVars>
      </dgm:prSet>
      <dgm:spPr/>
    </dgm:pt>
    <dgm:pt modelId="{29125CF3-12AD-470A-B48F-24EFD4897C49}" type="pres">
      <dgm:prSet presAssocID="{CAB83AC3-3CD7-4C39-975D-27E8FDA8DDF3}" presName="sibTrans" presStyleCnt="0"/>
      <dgm:spPr/>
    </dgm:pt>
    <dgm:pt modelId="{AAA18346-F54E-4CB4-A415-4C1600B34F66}" type="pres">
      <dgm:prSet presAssocID="{FAB60AC7-5F36-4CB8-B5F1-EFC5E821D240}" presName="compNode" presStyleCnt="0"/>
      <dgm:spPr/>
    </dgm:pt>
    <dgm:pt modelId="{66F77513-BEB7-42B6-BCD2-F7794718A617}" type="pres">
      <dgm:prSet presAssocID="{FAB60AC7-5F36-4CB8-B5F1-EFC5E821D240}" presName="iconBgRect" presStyleLbl="bgShp" presStyleIdx="2" presStyleCnt="4"/>
      <dgm:spPr/>
    </dgm:pt>
    <dgm:pt modelId="{BAFBF57C-2A5D-46E0-B033-528A9BC3345C}" type="pres">
      <dgm:prSet presAssocID="{FAB60AC7-5F36-4CB8-B5F1-EFC5E821D2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CD3CB2A-399E-4C08-B2C8-3A34D8426378}" type="pres">
      <dgm:prSet presAssocID="{FAB60AC7-5F36-4CB8-B5F1-EFC5E821D240}" presName="spaceRect" presStyleCnt="0"/>
      <dgm:spPr/>
    </dgm:pt>
    <dgm:pt modelId="{2B93E933-A4D5-4F31-BF9F-899CA88D360F}" type="pres">
      <dgm:prSet presAssocID="{FAB60AC7-5F36-4CB8-B5F1-EFC5E821D240}" presName="textRect" presStyleLbl="revTx" presStyleIdx="2" presStyleCnt="4">
        <dgm:presLayoutVars>
          <dgm:chMax val="1"/>
          <dgm:chPref val="1"/>
        </dgm:presLayoutVars>
      </dgm:prSet>
      <dgm:spPr/>
    </dgm:pt>
    <dgm:pt modelId="{DBB588A9-2A86-415F-99CB-CA04C7E47BD8}" type="pres">
      <dgm:prSet presAssocID="{9759D5CA-4E4F-4550-A95C-49910171B43F}" presName="sibTrans" presStyleCnt="0"/>
      <dgm:spPr/>
    </dgm:pt>
    <dgm:pt modelId="{AB6519F2-4171-4812-8799-58661AD135A4}" type="pres">
      <dgm:prSet presAssocID="{8767EF46-F61B-45CD-A0D6-11D3322B1199}" presName="compNode" presStyleCnt="0"/>
      <dgm:spPr/>
    </dgm:pt>
    <dgm:pt modelId="{FCD91901-6D90-4735-AC61-DD588300AE83}" type="pres">
      <dgm:prSet presAssocID="{8767EF46-F61B-45CD-A0D6-11D3322B1199}" presName="iconBgRect" presStyleLbl="bgShp" presStyleIdx="3" presStyleCnt="4"/>
      <dgm:spPr/>
    </dgm:pt>
    <dgm:pt modelId="{11D0A953-176B-499E-BB01-A0AFF139DAB4}" type="pres">
      <dgm:prSet presAssocID="{8767EF46-F61B-45CD-A0D6-11D3322B11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B8EF5AAF-F797-463D-BA2C-00FE7433B4E3}" type="pres">
      <dgm:prSet presAssocID="{8767EF46-F61B-45CD-A0D6-11D3322B1199}" presName="spaceRect" presStyleCnt="0"/>
      <dgm:spPr/>
    </dgm:pt>
    <dgm:pt modelId="{01A5F3D1-1CC3-40F4-B1C7-4AF0D954CA34}" type="pres">
      <dgm:prSet presAssocID="{8767EF46-F61B-45CD-A0D6-11D3322B119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53F541-7F3C-4FD6-ADB5-9302FE13217C}" type="presOf" srcId="{80D899C9-481A-417C-BF44-A0C0139576A6}" destId="{32A95EC5-09AF-4B00-AC33-C3D37F7B66C8}" srcOrd="0" destOrd="0" presId="urn:microsoft.com/office/officeart/2018/5/layout/IconCircleLabelList"/>
    <dgm:cxn modelId="{7DBF5564-EF70-4C2A-9AB8-95E2130BE676}" srcId="{80D899C9-481A-417C-BF44-A0C0139576A6}" destId="{8767EF46-F61B-45CD-A0D6-11D3322B1199}" srcOrd="3" destOrd="0" parTransId="{50D06EF8-D38D-4C3B-A9BA-2AD77D13B0EA}" sibTransId="{6533C92D-7F5A-424F-91D1-501DA0EADEAD}"/>
    <dgm:cxn modelId="{4C818687-3C8B-4B9C-800B-BB242ADED323}" srcId="{80D899C9-481A-417C-BF44-A0C0139576A6}" destId="{93895BE5-C7D5-419D-8F87-3C34B0B08B77}" srcOrd="0" destOrd="0" parTransId="{64C5003E-0CA0-460A-9BCB-C2C34935AFEB}" sibTransId="{0B524278-D669-41E2-BF69-934DF855A8B9}"/>
    <dgm:cxn modelId="{BA3EA992-2EB5-42FE-87D4-6C1F44249B37}" type="presOf" srcId="{D7ADFA4F-C297-4641-B96A-6D956AC6B722}" destId="{9FC2AA47-689A-4E09-B1FD-6B9206FCB21A}" srcOrd="0" destOrd="0" presId="urn:microsoft.com/office/officeart/2018/5/layout/IconCircleLabelList"/>
    <dgm:cxn modelId="{A8E3FDC6-1DAB-4A64-B20D-61527DE8C44C}" srcId="{80D899C9-481A-417C-BF44-A0C0139576A6}" destId="{D7ADFA4F-C297-4641-B96A-6D956AC6B722}" srcOrd="1" destOrd="0" parTransId="{36E33CFB-87A0-4784-A27D-3917823CDFBB}" sibTransId="{CAB83AC3-3CD7-4C39-975D-27E8FDA8DDF3}"/>
    <dgm:cxn modelId="{590DABC9-90AB-41CE-90B3-A35008C6322F}" type="presOf" srcId="{93895BE5-C7D5-419D-8F87-3C34B0B08B77}" destId="{1CE17AA5-F391-4F96-8A66-92E1A78CE72D}" srcOrd="0" destOrd="0" presId="urn:microsoft.com/office/officeart/2018/5/layout/IconCircleLabelList"/>
    <dgm:cxn modelId="{EB3FBFD8-AFF3-4AD9-8E78-E0C0960B5F95}" type="presOf" srcId="{8767EF46-F61B-45CD-A0D6-11D3322B1199}" destId="{01A5F3D1-1CC3-40F4-B1C7-4AF0D954CA34}" srcOrd="0" destOrd="0" presId="urn:microsoft.com/office/officeart/2018/5/layout/IconCircleLabelList"/>
    <dgm:cxn modelId="{99AD14F0-C73F-4C76-AA84-C58C920FDF09}" srcId="{80D899C9-481A-417C-BF44-A0C0139576A6}" destId="{FAB60AC7-5F36-4CB8-B5F1-EFC5E821D240}" srcOrd="2" destOrd="0" parTransId="{0B4520FC-42FF-4B36-BEB6-D66872BED4C4}" sibTransId="{9759D5CA-4E4F-4550-A95C-49910171B43F}"/>
    <dgm:cxn modelId="{3ED746F8-66CF-4002-8D7D-7454CCC9E228}" type="presOf" srcId="{FAB60AC7-5F36-4CB8-B5F1-EFC5E821D240}" destId="{2B93E933-A4D5-4F31-BF9F-899CA88D360F}" srcOrd="0" destOrd="0" presId="urn:microsoft.com/office/officeart/2018/5/layout/IconCircleLabelList"/>
    <dgm:cxn modelId="{6CFBE860-5690-4B42-9237-8E41BC1269B8}" type="presParOf" srcId="{32A95EC5-09AF-4B00-AC33-C3D37F7B66C8}" destId="{E84AB51C-72AF-47E5-AAFC-3E27F49828DF}" srcOrd="0" destOrd="0" presId="urn:microsoft.com/office/officeart/2018/5/layout/IconCircleLabelList"/>
    <dgm:cxn modelId="{EC1763AC-DD3E-4620-9DED-6C1D477FF1E4}" type="presParOf" srcId="{E84AB51C-72AF-47E5-AAFC-3E27F49828DF}" destId="{A40A70D2-D031-47EA-97F0-60BFA8675C12}" srcOrd="0" destOrd="0" presId="urn:microsoft.com/office/officeart/2018/5/layout/IconCircleLabelList"/>
    <dgm:cxn modelId="{3D6646B7-DB36-4689-A1DC-07791ABED704}" type="presParOf" srcId="{E84AB51C-72AF-47E5-AAFC-3E27F49828DF}" destId="{5A985C01-6201-4352-9884-65370CAC31B4}" srcOrd="1" destOrd="0" presId="urn:microsoft.com/office/officeart/2018/5/layout/IconCircleLabelList"/>
    <dgm:cxn modelId="{8DA61022-8217-4AB7-B6A8-4C2B7B06351F}" type="presParOf" srcId="{E84AB51C-72AF-47E5-AAFC-3E27F49828DF}" destId="{3E041456-EBDC-40A7-92B4-E66205FBBEA4}" srcOrd="2" destOrd="0" presId="urn:microsoft.com/office/officeart/2018/5/layout/IconCircleLabelList"/>
    <dgm:cxn modelId="{878761EE-F4A7-4E32-90C1-A2D25D92F8DF}" type="presParOf" srcId="{E84AB51C-72AF-47E5-AAFC-3E27F49828DF}" destId="{1CE17AA5-F391-4F96-8A66-92E1A78CE72D}" srcOrd="3" destOrd="0" presId="urn:microsoft.com/office/officeart/2018/5/layout/IconCircleLabelList"/>
    <dgm:cxn modelId="{D5629131-A840-4155-B9B3-B36E68FD786E}" type="presParOf" srcId="{32A95EC5-09AF-4B00-AC33-C3D37F7B66C8}" destId="{FC609EED-4E4C-4CBC-8B61-A4C963D4A505}" srcOrd="1" destOrd="0" presId="urn:microsoft.com/office/officeart/2018/5/layout/IconCircleLabelList"/>
    <dgm:cxn modelId="{D25075B2-CE33-4FB6-A04C-EB6A847469D2}" type="presParOf" srcId="{32A95EC5-09AF-4B00-AC33-C3D37F7B66C8}" destId="{18806D45-45BE-46B0-97A8-5BBA8B563368}" srcOrd="2" destOrd="0" presId="urn:microsoft.com/office/officeart/2018/5/layout/IconCircleLabelList"/>
    <dgm:cxn modelId="{190F074D-44E3-438B-8B47-01BFC0F58CBD}" type="presParOf" srcId="{18806D45-45BE-46B0-97A8-5BBA8B563368}" destId="{8C8B8A50-628A-4F4B-A411-6A793562AA49}" srcOrd="0" destOrd="0" presId="urn:microsoft.com/office/officeart/2018/5/layout/IconCircleLabelList"/>
    <dgm:cxn modelId="{8AA0981C-26F9-4E3D-B7FD-D59658E81B61}" type="presParOf" srcId="{18806D45-45BE-46B0-97A8-5BBA8B563368}" destId="{5BBE8481-6894-4D1A-90B9-330F55902366}" srcOrd="1" destOrd="0" presId="urn:microsoft.com/office/officeart/2018/5/layout/IconCircleLabelList"/>
    <dgm:cxn modelId="{6E98CDE7-3E5B-4765-8C85-9F9C1335628E}" type="presParOf" srcId="{18806D45-45BE-46B0-97A8-5BBA8B563368}" destId="{23100B16-C003-40BC-B4D2-63029C3D69FF}" srcOrd="2" destOrd="0" presId="urn:microsoft.com/office/officeart/2018/5/layout/IconCircleLabelList"/>
    <dgm:cxn modelId="{D0CA1456-0F5B-49AD-8FE6-2FB65E7E8938}" type="presParOf" srcId="{18806D45-45BE-46B0-97A8-5BBA8B563368}" destId="{9FC2AA47-689A-4E09-B1FD-6B9206FCB21A}" srcOrd="3" destOrd="0" presId="urn:microsoft.com/office/officeart/2018/5/layout/IconCircleLabelList"/>
    <dgm:cxn modelId="{2161E2DA-7A87-4E1D-A5E0-C355F8B11B8E}" type="presParOf" srcId="{32A95EC5-09AF-4B00-AC33-C3D37F7B66C8}" destId="{29125CF3-12AD-470A-B48F-24EFD4897C49}" srcOrd="3" destOrd="0" presId="urn:microsoft.com/office/officeart/2018/5/layout/IconCircleLabelList"/>
    <dgm:cxn modelId="{BCD1C4FB-900D-4A07-A636-54FB5629A0F6}" type="presParOf" srcId="{32A95EC5-09AF-4B00-AC33-C3D37F7B66C8}" destId="{AAA18346-F54E-4CB4-A415-4C1600B34F66}" srcOrd="4" destOrd="0" presId="urn:microsoft.com/office/officeart/2018/5/layout/IconCircleLabelList"/>
    <dgm:cxn modelId="{D411D004-225B-44D6-A0D6-B5543D2F6EDB}" type="presParOf" srcId="{AAA18346-F54E-4CB4-A415-4C1600B34F66}" destId="{66F77513-BEB7-42B6-BCD2-F7794718A617}" srcOrd="0" destOrd="0" presId="urn:microsoft.com/office/officeart/2018/5/layout/IconCircleLabelList"/>
    <dgm:cxn modelId="{EC8929EB-A253-4824-BD4A-99B01BCBE43A}" type="presParOf" srcId="{AAA18346-F54E-4CB4-A415-4C1600B34F66}" destId="{BAFBF57C-2A5D-46E0-B033-528A9BC3345C}" srcOrd="1" destOrd="0" presId="urn:microsoft.com/office/officeart/2018/5/layout/IconCircleLabelList"/>
    <dgm:cxn modelId="{0E758ED9-DFB1-474B-B386-2A0CDFEFE639}" type="presParOf" srcId="{AAA18346-F54E-4CB4-A415-4C1600B34F66}" destId="{ACD3CB2A-399E-4C08-B2C8-3A34D8426378}" srcOrd="2" destOrd="0" presId="urn:microsoft.com/office/officeart/2018/5/layout/IconCircleLabelList"/>
    <dgm:cxn modelId="{3034B390-DF7F-49D2-8963-A42F3BE7A9E6}" type="presParOf" srcId="{AAA18346-F54E-4CB4-A415-4C1600B34F66}" destId="{2B93E933-A4D5-4F31-BF9F-899CA88D360F}" srcOrd="3" destOrd="0" presId="urn:microsoft.com/office/officeart/2018/5/layout/IconCircleLabelList"/>
    <dgm:cxn modelId="{C1968534-6520-4843-831E-AA6CBBF25D8B}" type="presParOf" srcId="{32A95EC5-09AF-4B00-AC33-C3D37F7B66C8}" destId="{DBB588A9-2A86-415F-99CB-CA04C7E47BD8}" srcOrd="5" destOrd="0" presId="urn:microsoft.com/office/officeart/2018/5/layout/IconCircleLabelList"/>
    <dgm:cxn modelId="{F85A50F6-7EDD-429F-BC77-17AB9D92DFB2}" type="presParOf" srcId="{32A95EC5-09AF-4B00-AC33-C3D37F7B66C8}" destId="{AB6519F2-4171-4812-8799-58661AD135A4}" srcOrd="6" destOrd="0" presId="urn:microsoft.com/office/officeart/2018/5/layout/IconCircleLabelList"/>
    <dgm:cxn modelId="{B117FAFE-D715-4DFD-AC22-2871104CCAEB}" type="presParOf" srcId="{AB6519F2-4171-4812-8799-58661AD135A4}" destId="{FCD91901-6D90-4735-AC61-DD588300AE83}" srcOrd="0" destOrd="0" presId="urn:microsoft.com/office/officeart/2018/5/layout/IconCircleLabelList"/>
    <dgm:cxn modelId="{DFD2B8EC-529C-4406-88BC-708DA2F7DEB8}" type="presParOf" srcId="{AB6519F2-4171-4812-8799-58661AD135A4}" destId="{11D0A953-176B-499E-BB01-A0AFF139DAB4}" srcOrd="1" destOrd="0" presId="urn:microsoft.com/office/officeart/2018/5/layout/IconCircleLabelList"/>
    <dgm:cxn modelId="{EF740B59-6F4B-4DA9-95F7-17D14BEA502F}" type="presParOf" srcId="{AB6519F2-4171-4812-8799-58661AD135A4}" destId="{B8EF5AAF-F797-463D-BA2C-00FE7433B4E3}" srcOrd="2" destOrd="0" presId="urn:microsoft.com/office/officeart/2018/5/layout/IconCircleLabelList"/>
    <dgm:cxn modelId="{2399D58A-C1B7-4A75-ADA3-F50AFAC04CB3}" type="presParOf" srcId="{AB6519F2-4171-4812-8799-58661AD135A4}" destId="{01A5F3D1-1CC3-40F4-B1C7-4AF0D954CA34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9FC881-74F9-4CA5-9BC8-DFAF805FF27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A90C08F-F98E-4468-9564-5C32BDE44B23}">
      <dgm:prSet/>
      <dgm:spPr/>
      <dgm:t>
        <a:bodyPr/>
        <a:lstStyle/>
        <a:p>
          <a:r>
            <a:rPr lang="en-US"/>
            <a:t>Apparaat met sensors</a:t>
          </a:r>
        </a:p>
      </dgm:t>
    </dgm:pt>
    <dgm:pt modelId="{0245BAB8-485E-4C2C-9029-0F7A96A7FD53}" type="parTrans" cxnId="{95572572-C5EB-446E-94FD-BA5F3E9A240E}">
      <dgm:prSet/>
      <dgm:spPr/>
      <dgm:t>
        <a:bodyPr/>
        <a:lstStyle/>
        <a:p>
          <a:endParaRPr lang="en-US"/>
        </a:p>
      </dgm:t>
    </dgm:pt>
    <dgm:pt modelId="{BF2F2BF3-FD9F-4370-BED5-B8083B2BFB43}" type="sibTrans" cxnId="{95572572-C5EB-446E-94FD-BA5F3E9A240E}">
      <dgm:prSet/>
      <dgm:spPr/>
      <dgm:t>
        <a:bodyPr/>
        <a:lstStyle/>
        <a:p>
          <a:endParaRPr lang="en-US"/>
        </a:p>
      </dgm:t>
    </dgm:pt>
    <dgm:pt modelId="{CCE2DBB3-9164-44F8-A348-31855F533FD1}">
      <dgm:prSet/>
      <dgm:spPr/>
      <dgm:t>
        <a:bodyPr/>
        <a:lstStyle/>
        <a:p>
          <a:r>
            <a:rPr lang="en-US"/>
            <a:t>Temperatuur</a:t>
          </a:r>
        </a:p>
      </dgm:t>
    </dgm:pt>
    <dgm:pt modelId="{FCC1B56B-7A6F-4AB8-B0FA-6E7162B0C857}" type="parTrans" cxnId="{80AE61D3-71E3-496B-AB0E-7B40F6E218A9}">
      <dgm:prSet/>
      <dgm:spPr/>
      <dgm:t>
        <a:bodyPr/>
        <a:lstStyle/>
        <a:p>
          <a:endParaRPr lang="en-US"/>
        </a:p>
      </dgm:t>
    </dgm:pt>
    <dgm:pt modelId="{92192CD1-F7F9-4566-A525-4D9BD6FDC285}" type="sibTrans" cxnId="{80AE61D3-71E3-496B-AB0E-7B40F6E218A9}">
      <dgm:prSet/>
      <dgm:spPr/>
      <dgm:t>
        <a:bodyPr/>
        <a:lstStyle/>
        <a:p>
          <a:endParaRPr lang="en-US"/>
        </a:p>
      </dgm:t>
    </dgm:pt>
    <dgm:pt modelId="{5C87C0E3-67AE-4CCA-9864-2C47A082331F}">
      <dgm:prSet/>
      <dgm:spPr/>
      <dgm:t>
        <a:bodyPr/>
        <a:lstStyle/>
        <a:p>
          <a:r>
            <a:rPr lang="en-US"/>
            <a:t>Vochtigheid</a:t>
          </a:r>
        </a:p>
      </dgm:t>
    </dgm:pt>
    <dgm:pt modelId="{D3C6D899-04B5-40B8-A01A-EA29B9A9AA89}" type="parTrans" cxnId="{08146C60-4C03-4F33-A0D1-71E8875137AE}">
      <dgm:prSet/>
      <dgm:spPr/>
      <dgm:t>
        <a:bodyPr/>
        <a:lstStyle/>
        <a:p>
          <a:endParaRPr lang="en-US"/>
        </a:p>
      </dgm:t>
    </dgm:pt>
    <dgm:pt modelId="{4D796817-5C1D-4010-BAC2-72C41059644E}" type="sibTrans" cxnId="{08146C60-4C03-4F33-A0D1-71E8875137AE}">
      <dgm:prSet/>
      <dgm:spPr/>
      <dgm:t>
        <a:bodyPr/>
        <a:lstStyle/>
        <a:p>
          <a:endParaRPr lang="en-US"/>
        </a:p>
      </dgm:t>
    </dgm:pt>
    <dgm:pt modelId="{6B493038-B89B-4FC2-AFD3-A6A40EBF3BEB}">
      <dgm:prSet/>
      <dgm:spPr/>
      <dgm:t>
        <a:bodyPr/>
        <a:lstStyle/>
        <a:p>
          <a:r>
            <a:rPr lang="en-US"/>
            <a:t>Schock Sensor</a:t>
          </a:r>
        </a:p>
      </dgm:t>
    </dgm:pt>
    <dgm:pt modelId="{724D1562-3F34-4FE4-AB9B-1E7C01B4E2D3}" type="parTrans" cxnId="{B24B1127-2CD7-46C4-87AC-00F370920205}">
      <dgm:prSet/>
      <dgm:spPr/>
      <dgm:t>
        <a:bodyPr/>
        <a:lstStyle/>
        <a:p>
          <a:endParaRPr lang="en-US"/>
        </a:p>
      </dgm:t>
    </dgm:pt>
    <dgm:pt modelId="{A44F5C64-8CA8-459C-B8DA-2FC209B73296}" type="sibTrans" cxnId="{B24B1127-2CD7-46C4-87AC-00F370920205}">
      <dgm:prSet/>
      <dgm:spPr/>
      <dgm:t>
        <a:bodyPr/>
        <a:lstStyle/>
        <a:p>
          <a:endParaRPr lang="en-US"/>
        </a:p>
      </dgm:t>
    </dgm:pt>
    <dgm:pt modelId="{BC3159B4-EA13-4E24-B800-8A3B8FB8E533}">
      <dgm:prSet/>
      <dgm:spPr/>
      <dgm:t>
        <a:bodyPr/>
        <a:lstStyle/>
        <a:p>
          <a:r>
            <a:rPr lang="en-US"/>
            <a:t>Orientatie sensor</a:t>
          </a:r>
        </a:p>
      </dgm:t>
    </dgm:pt>
    <dgm:pt modelId="{46E6C6E4-C1AF-430E-BF27-0D8BCF622D62}" type="parTrans" cxnId="{F1D62A13-64EB-4424-8D8F-AB56202FDB83}">
      <dgm:prSet/>
      <dgm:spPr/>
      <dgm:t>
        <a:bodyPr/>
        <a:lstStyle/>
        <a:p>
          <a:endParaRPr lang="en-US"/>
        </a:p>
      </dgm:t>
    </dgm:pt>
    <dgm:pt modelId="{CAB3BA9C-2916-4ECC-A1D9-4BEF0146A628}" type="sibTrans" cxnId="{F1D62A13-64EB-4424-8D8F-AB56202FDB83}">
      <dgm:prSet/>
      <dgm:spPr/>
      <dgm:t>
        <a:bodyPr/>
        <a:lstStyle/>
        <a:p>
          <a:endParaRPr lang="en-US"/>
        </a:p>
      </dgm:t>
    </dgm:pt>
    <dgm:pt modelId="{52BC0FE2-9DD8-4A36-AF44-E40BD5CF6768}">
      <dgm:prSet/>
      <dgm:spPr/>
      <dgm:t>
        <a:bodyPr/>
        <a:lstStyle/>
        <a:p>
          <a:r>
            <a:rPr lang="en-US"/>
            <a:t>Stick and Forget principe</a:t>
          </a:r>
        </a:p>
      </dgm:t>
    </dgm:pt>
    <dgm:pt modelId="{C17C73DE-1DA6-4449-999C-9CDB55D6F13D}" type="parTrans" cxnId="{E11CF6AA-1A27-4B5A-B864-1229321CDBFE}">
      <dgm:prSet/>
      <dgm:spPr/>
      <dgm:t>
        <a:bodyPr/>
        <a:lstStyle/>
        <a:p>
          <a:endParaRPr lang="en-US"/>
        </a:p>
      </dgm:t>
    </dgm:pt>
    <dgm:pt modelId="{900E3A47-B75E-46BA-B872-8276D34D44CD}" type="sibTrans" cxnId="{E11CF6AA-1A27-4B5A-B864-1229321CDBFE}">
      <dgm:prSet/>
      <dgm:spPr/>
      <dgm:t>
        <a:bodyPr/>
        <a:lstStyle/>
        <a:p>
          <a:endParaRPr lang="en-US"/>
        </a:p>
      </dgm:t>
    </dgm:pt>
    <dgm:pt modelId="{80B05020-C0BF-4FB3-AC77-A2AABCCC4852}">
      <dgm:prSet/>
      <dgm:spPr/>
      <dgm:t>
        <a:bodyPr/>
        <a:lstStyle/>
        <a:p>
          <a:r>
            <a:rPr lang="en-US"/>
            <a:t>Communicatie</a:t>
          </a:r>
        </a:p>
      </dgm:t>
    </dgm:pt>
    <dgm:pt modelId="{4B70B6D0-259C-4688-8DC6-E313250E4FF3}" type="parTrans" cxnId="{53369689-F76E-4030-9C83-7980C468B918}">
      <dgm:prSet/>
      <dgm:spPr/>
      <dgm:t>
        <a:bodyPr/>
        <a:lstStyle/>
        <a:p>
          <a:endParaRPr lang="en-US"/>
        </a:p>
      </dgm:t>
    </dgm:pt>
    <dgm:pt modelId="{1441ADB9-147A-4557-9E0D-57831D57A42C}" type="sibTrans" cxnId="{53369689-F76E-4030-9C83-7980C468B918}">
      <dgm:prSet/>
      <dgm:spPr/>
      <dgm:t>
        <a:bodyPr/>
        <a:lstStyle/>
        <a:p>
          <a:endParaRPr lang="en-US"/>
        </a:p>
      </dgm:t>
    </dgm:pt>
    <dgm:pt modelId="{6C88D2BE-1759-45D6-93BB-90DD8307096E}">
      <dgm:prSet/>
      <dgm:spPr/>
      <dgm:t>
        <a:bodyPr/>
        <a:lstStyle/>
        <a:p>
          <a:r>
            <a:rPr lang="en-US"/>
            <a:t>LoRa Module</a:t>
          </a:r>
        </a:p>
      </dgm:t>
    </dgm:pt>
    <dgm:pt modelId="{0460403E-1F6A-48C8-9558-69DF4DE30736}" type="parTrans" cxnId="{08EC4790-3E80-40FC-9063-699C97738B8F}">
      <dgm:prSet/>
      <dgm:spPr/>
      <dgm:t>
        <a:bodyPr/>
        <a:lstStyle/>
        <a:p>
          <a:endParaRPr lang="en-US"/>
        </a:p>
      </dgm:t>
    </dgm:pt>
    <dgm:pt modelId="{5189ABC4-18DA-453E-A46F-297429345B02}" type="sibTrans" cxnId="{08EC4790-3E80-40FC-9063-699C97738B8F}">
      <dgm:prSet/>
      <dgm:spPr/>
      <dgm:t>
        <a:bodyPr/>
        <a:lstStyle/>
        <a:p>
          <a:endParaRPr lang="en-US"/>
        </a:p>
      </dgm:t>
    </dgm:pt>
    <dgm:pt modelId="{586E462F-5AD9-4DC9-AADD-BEA29B250D77}">
      <dgm:prSet/>
      <dgm:spPr/>
      <dgm:t>
        <a:bodyPr/>
        <a:lstStyle/>
        <a:p>
          <a:r>
            <a:rPr lang="en-US" dirty="0"/>
            <a:t>Bluetooth module</a:t>
          </a:r>
        </a:p>
      </dgm:t>
    </dgm:pt>
    <dgm:pt modelId="{432B263D-A81A-4509-AB5F-557E71660888}" type="parTrans" cxnId="{7294F46D-45D6-4A90-97E4-13AE268A8300}">
      <dgm:prSet/>
      <dgm:spPr/>
      <dgm:t>
        <a:bodyPr/>
        <a:lstStyle/>
        <a:p>
          <a:endParaRPr lang="en-US"/>
        </a:p>
      </dgm:t>
    </dgm:pt>
    <dgm:pt modelId="{F447B9F2-BED8-4CB2-9070-4167B43E31C6}" type="sibTrans" cxnId="{7294F46D-45D6-4A90-97E4-13AE268A8300}">
      <dgm:prSet/>
      <dgm:spPr/>
      <dgm:t>
        <a:bodyPr/>
        <a:lstStyle/>
        <a:p>
          <a:endParaRPr lang="en-US"/>
        </a:p>
      </dgm:t>
    </dgm:pt>
    <dgm:pt modelId="{537D2DA2-67C8-42AA-A8A4-773186E4C91F}">
      <dgm:prSet/>
      <dgm:spPr/>
      <dgm:t>
        <a:bodyPr/>
        <a:lstStyle/>
        <a:p>
          <a:r>
            <a:rPr lang="en-US" dirty="0"/>
            <a:t>GPS Tracker</a:t>
          </a:r>
        </a:p>
      </dgm:t>
    </dgm:pt>
    <dgm:pt modelId="{1710B10E-651C-43F8-A1A6-EDF7270BFECE}" type="parTrans" cxnId="{EA502007-8DF1-418E-AB60-65076D64FF36}">
      <dgm:prSet/>
      <dgm:spPr/>
      <dgm:t>
        <a:bodyPr/>
        <a:lstStyle/>
        <a:p>
          <a:endParaRPr lang="en-US"/>
        </a:p>
      </dgm:t>
    </dgm:pt>
    <dgm:pt modelId="{978467CC-72F5-4EC3-9074-D02540B83670}" type="sibTrans" cxnId="{EA502007-8DF1-418E-AB60-65076D64FF36}">
      <dgm:prSet/>
      <dgm:spPr/>
      <dgm:t>
        <a:bodyPr/>
        <a:lstStyle/>
        <a:p>
          <a:endParaRPr lang="en-US"/>
        </a:p>
      </dgm:t>
    </dgm:pt>
    <dgm:pt modelId="{10152E03-051A-449E-82AB-669002E6E86F}" type="pres">
      <dgm:prSet presAssocID="{2C9FC881-74F9-4CA5-9BC8-DFAF805FF27A}" presName="linear" presStyleCnt="0">
        <dgm:presLayoutVars>
          <dgm:animLvl val="lvl"/>
          <dgm:resizeHandles val="exact"/>
        </dgm:presLayoutVars>
      </dgm:prSet>
      <dgm:spPr/>
    </dgm:pt>
    <dgm:pt modelId="{DA36FC0A-FBD7-4131-A1C4-B59EA52C28F1}" type="pres">
      <dgm:prSet presAssocID="{6A90C08F-F98E-4468-9564-5C32BDE44B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70A5C0-7BC5-4EA1-9257-3E6E9244D48B}" type="pres">
      <dgm:prSet presAssocID="{6A90C08F-F98E-4468-9564-5C32BDE44B23}" presName="childText" presStyleLbl="revTx" presStyleIdx="0" presStyleCnt="2">
        <dgm:presLayoutVars>
          <dgm:bulletEnabled val="1"/>
        </dgm:presLayoutVars>
      </dgm:prSet>
      <dgm:spPr/>
    </dgm:pt>
    <dgm:pt modelId="{8934C672-EF81-4B8F-A5D1-4FAF6E1B05BF}" type="pres">
      <dgm:prSet presAssocID="{52BC0FE2-9DD8-4A36-AF44-E40BD5CF676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A0D1A2C-B682-48DA-8DF2-E0EB603769BF}" type="pres">
      <dgm:prSet presAssocID="{900E3A47-B75E-46BA-B872-8276D34D44CD}" presName="spacer" presStyleCnt="0"/>
      <dgm:spPr/>
    </dgm:pt>
    <dgm:pt modelId="{86FDD845-A13B-42A4-856A-666840246D71}" type="pres">
      <dgm:prSet presAssocID="{80B05020-C0BF-4FB3-AC77-A2AABCCC485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D9F475F-AD95-47A6-9C7E-0973CC07769A}" type="pres">
      <dgm:prSet presAssocID="{80B05020-C0BF-4FB3-AC77-A2AABCCC4852}" presName="childText" presStyleLbl="revTx" presStyleIdx="1" presStyleCnt="2">
        <dgm:presLayoutVars>
          <dgm:bulletEnabled val="1"/>
        </dgm:presLayoutVars>
      </dgm:prSet>
      <dgm:spPr/>
    </dgm:pt>
    <dgm:pt modelId="{75DEFCE7-90E2-408D-A28B-A15856ACC06F}" type="pres">
      <dgm:prSet presAssocID="{537D2DA2-67C8-42AA-A8A4-773186E4C91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A502007-8DF1-418E-AB60-65076D64FF36}" srcId="{2C9FC881-74F9-4CA5-9BC8-DFAF805FF27A}" destId="{537D2DA2-67C8-42AA-A8A4-773186E4C91F}" srcOrd="3" destOrd="0" parTransId="{1710B10E-651C-43F8-A1A6-EDF7270BFECE}" sibTransId="{978467CC-72F5-4EC3-9074-D02540B83670}"/>
    <dgm:cxn modelId="{F1D62A13-64EB-4424-8D8F-AB56202FDB83}" srcId="{6A90C08F-F98E-4468-9564-5C32BDE44B23}" destId="{BC3159B4-EA13-4E24-B800-8A3B8FB8E533}" srcOrd="3" destOrd="0" parTransId="{46E6C6E4-C1AF-430E-BF27-0D8BCF622D62}" sibTransId="{CAB3BA9C-2916-4ECC-A1D9-4BEF0146A628}"/>
    <dgm:cxn modelId="{4E2D641A-44A4-4D73-A6D4-375383A487F3}" type="presOf" srcId="{586E462F-5AD9-4DC9-AADD-BEA29B250D77}" destId="{BD9F475F-AD95-47A6-9C7E-0973CC07769A}" srcOrd="0" destOrd="1" presId="urn:microsoft.com/office/officeart/2005/8/layout/vList2"/>
    <dgm:cxn modelId="{0DE3F91A-9C3D-4334-A157-B9FA218C83EB}" type="presOf" srcId="{6A90C08F-F98E-4468-9564-5C32BDE44B23}" destId="{DA36FC0A-FBD7-4131-A1C4-B59EA52C28F1}" srcOrd="0" destOrd="0" presId="urn:microsoft.com/office/officeart/2005/8/layout/vList2"/>
    <dgm:cxn modelId="{B24B1127-2CD7-46C4-87AC-00F370920205}" srcId="{6A90C08F-F98E-4468-9564-5C32BDE44B23}" destId="{6B493038-B89B-4FC2-AFD3-A6A40EBF3BEB}" srcOrd="2" destOrd="0" parTransId="{724D1562-3F34-4FE4-AB9B-1E7C01B4E2D3}" sibTransId="{A44F5C64-8CA8-459C-B8DA-2FC209B73296}"/>
    <dgm:cxn modelId="{08146C60-4C03-4F33-A0D1-71E8875137AE}" srcId="{6A90C08F-F98E-4468-9564-5C32BDE44B23}" destId="{5C87C0E3-67AE-4CCA-9864-2C47A082331F}" srcOrd="1" destOrd="0" parTransId="{D3C6D899-04B5-40B8-A01A-EA29B9A9AA89}" sibTransId="{4D796817-5C1D-4010-BAC2-72C41059644E}"/>
    <dgm:cxn modelId="{7294F46D-45D6-4A90-97E4-13AE268A8300}" srcId="{80B05020-C0BF-4FB3-AC77-A2AABCCC4852}" destId="{586E462F-5AD9-4DC9-AADD-BEA29B250D77}" srcOrd="1" destOrd="0" parTransId="{432B263D-A81A-4509-AB5F-557E71660888}" sibTransId="{F447B9F2-BED8-4CB2-9070-4167B43E31C6}"/>
    <dgm:cxn modelId="{95572572-C5EB-446E-94FD-BA5F3E9A240E}" srcId="{2C9FC881-74F9-4CA5-9BC8-DFAF805FF27A}" destId="{6A90C08F-F98E-4468-9564-5C32BDE44B23}" srcOrd="0" destOrd="0" parTransId="{0245BAB8-485E-4C2C-9029-0F7A96A7FD53}" sibTransId="{BF2F2BF3-FD9F-4370-BED5-B8083B2BFB43}"/>
    <dgm:cxn modelId="{46728780-3AB8-4C7E-9CCE-183742F3C0D3}" type="presOf" srcId="{CCE2DBB3-9164-44F8-A348-31855F533FD1}" destId="{7470A5C0-7BC5-4EA1-9257-3E6E9244D48B}" srcOrd="0" destOrd="0" presId="urn:microsoft.com/office/officeart/2005/8/layout/vList2"/>
    <dgm:cxn modelId="{53369689-F76E-4030-9C83-7980C468B918}" srcId="{2C9FC881-74F9-4CA5-9BC8-DFAF805FF27A}" destId="{80B05020-C0BF-4FB3-AC77-A2AABCCC4852}" srcOrd="2" destOrd="0" parTransId="{4B70B6D0-259C-4688-8DC6-E313250E4FF3}" sibTransId="{1441ADB9-147A-4557-9E0D-57831D57A42C}"/>
    <dgm:cxn modelId="{08EC4790-3E80-40FC-9063-699C97738B8F}" srcId="{80B05020-C0BF-4FB3-AC77-A2AABCCC4852}" destId="{6C88D2BE-1759-45D6-93BB-90DD8307096E}" srcOrd="0" destOrd="0" parTransId="{0460403E-1F6A-48C8-9558-69DF4DE30736}" sibTransId="{5189ABC4-18DA-453E-A46F-297429345B02}"/>
    <dgm:cxn modelId="{12608699-4551-49F4-B8F3-343CDA3CBCB7}" type="presOf" srcId="{BC3159B4-EA13-4E24-B800-8A3B8FB8E533}" destId="{7470A5C0-7BC5-4EA1-9257-3E6E9244D48B}" srcOrd="0" destOrd="3" presId="urn:microsoft.com/office/officeart/2005/8/layout/vList2"/>
    <dgm:cxn modelId="{4A1BD6A7-1BDF-4638-9B82-7AC34615ADA0}" type="presOf" srcId="{6B493038-B89B-4FC2-AFD3-A6A40EBF3BEB}" destId="{7470A5C0-7BC5-4EA1-9257-3E6E9244D48B}" srcOrd="0" destOrd="2" presId="urn:microsoft.com/office/officeart/2005/8/layout/vList2"/>
    <dgm:cxn modelId="{CB95B4A8-7E30-4C3D-B2E6-443E263623DA}" type="presOf" srcId="{6C88D2BE-1759-45D6-93BB-90DD8307096E}" destId="{BD9F475F-AD95-47A6-9C7E-0973CC07769A}" srcOrd="0" destOrd="0" presId="urn:microsoft.com/office/officeart/2005/8/layout/vList2"/>
    <dgm:cxn modelId="{E11CF6AA-1A27-4B5A-B864-1229321CDBFE}" srcId="{2C9FC881-74F9-4CA5-9BC8-DFAF805FF27A}" destId="{52BC0FE2-9DD8-4A36-AF44-E40BD5CF6768}" srcOrd="1" destOrd="0" parTransId="{C17C73DE-1DA6-4449-999C-9CDB55D6F13D}" sibTransId="{900E3A47-B75E-46BA-B872-8276D34D44CD}"/>
    <dgm:cxn modelId="{733CF5AB-C934-413E-B9CA-A31E6EB76E0A}" type="presOf" srcId="{52BC0FE2-9DD8-4A36-AF44-E40BD5CF6768}" destId="{8934C672-EF81-4B8F-A5D1-4FAF6E1B05BF}" srcOrd="0" destOrd="0" presId="urn:microsoft.com/office/officeart/2005/8/layout/vList2"/>
    <dgm:cxn modelId="{4A308DAC-49B9-40EB-831B-333A41576F84}" type="presOf" srcId="{2C9FC881-74F9-4CA5-9BC8-DFAF805FF27A}" destId="{10152E03-051A-449E-82AB-669002E6E86F}" srcOrd="0" destOrd="0" presId="urn:microsoft.com/office/officeart/2005/8/layout/vList2"/>
    <dgm:cxn modelId="{DD2E01BB-0FF0-429B-A12C-8CB7A2C8EF63}" type="presOf" srcId="{537D2DA2-67C8-42AA-A8A4-773186E4C91F}" destId="{75DEFCE7-90E2-408D-A28B-A15856ACC06F}" srcOrd="0" destOrd="0" presId="urn:microsoft.com/office/officeart/2005/8/layout/vList2"/>
    <dgm:cxn modelId="{80AE61D3-71E3-496B-AB0E-7B40F6E218A9}" srcId="{6A90C08F-F98E-4468-9564-5C32BDE44B23}" destId="{CCE2DBB3-9164-44F8-A348-31855F533FD1}" srcOrd="0" destOrd="0" parTransId="{FCC1B56B-7A6F-4AB8-B0FA-6E7162B0C857}" sibTransId="{92192CD1-F7F9-4566-A525-4D9BD6FDC285}"/>
    <dgm:cxn modelId="{211D53D7-9A83-411C-BED6-713E4BC930A3}" type="presOf" srcId="{80B05020-C0BF-4FB3-AC77-A2AABCCC4852}" destId="{86FDD845-A13B-42A4-856A-666840246D71}" srcOrd="0" destOrd="0" presId="urn:microsoft.com/office/officeart/2005/8/layout/vList2"/>
    <dgm:cxn modelId="{B2C9E7FB-F4EE-4C07-84D9-B4C129B94E43}" type="presOf" srcId="{5C87C0E3-67AE-4CCA-9864-2C47A082331F}" destId="{7470A5C0-7BC5-4EA1-9257-3E6E9244D48B}" srcOrd="0" destOrd="1" presId="urn:microsoft.com/office/officeart/2005/8/layout/vList2"/>
    <dgm:cxn modelId="{C89BBC90-3D4B-4102-B47F-A80AC75169F8}" type="presParOf" srcId="{10152E03-051A-449E-82AB-669002E6E86F}" destId="{DA36FC0A-FBD7-4131-A1C4-B59EA52C28F1}" srcOrd="0" destOrd="0" presId="urn:microsoft.com/office/officeart/2005/8/layout/vList2"/>
    <dgm:cxn modelId="{231A43BE-67C9-4332-884F-99D631E33BEA}" type="presParOf" srcId="{10152E03-051A-449E-82AB-669002E6E86F}" destId="{7470A5C0-7BC5-4EA1-9257-3E6E9244D48B}" srcOrd="1" destOrd="0" presId="urn:microsoft.com/office/officeart/2005/8/layout/vList2"/>
    <dgm:cxn modelId="{9AFD6344-A3F8-44F7-8593-D7CF9682D4B0}" type="presParOf" srcId="{10152E03-051A-449E-82AB-669002E6E86F}" destId="{8934C672-EF81-4B8F-A5D1-4FAF6E1B05BF}" srcOrd="2" destOrd="0" presId="urn:microsoft.com/office/officeart/2005/8/layout/vList2"/>
    <dgm:cxn modelId="{2EC4C635-1930-4341-B299-FD7CE35CFD57}" type="presParOf" srcId="{10152E03-051A-449E-82AB-669002E6E86F}" destId="{8A0D1A2C-B682-48DA-8DF2-E0EB603769BF}" srcOrd="3" destOrd="0" presId="urn:microsoft.com/office/officeart/2005/8/layout/vList2"/>
    <dgm:cxn modelId="{B69D8296-938D-4011-9A13-F6D06BB374F0}" type="presParOf" srcId="{10152E03-051A-449E-82AB-669002E6E86F}" destId="{86FDD845-A13B-42A4-856A-666840246D71}" srcOrd="4" destOrd="0" presId="urn:microsoft.com/office/officeart/2005/8/layout/vList2"/>
    <dgm:cxn modelId="{DC9AC7B4-4561-4D28-92FD-06CFD55AFEE7}" type="presParOf" srcId="{10152E03-051A-449E-82AB-669002E6E86F}" destId="{BD9F475F-AD95-47A6-9C7E-0973CC07769A}" srcOrd="5" destOrd="0" presId="urn:microsoft.com/office/officeart/2005/8/layout/vList2"/>
    <dgm:cxn modelId="{F97EF6E9-1A30-4A89-8EB9-99BA6ED90099}" type="presParOf" srcId="{10152E03-051A-449E-82AB-669002E6E86F}" destId="{75DEFCE7-90E2-408D-A28B-A15856ACC06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4C316-7A4A-48D1-AEBE-CD598DED9A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305492-F5D8-42E8-BCE0-EA2F7A60EAC1}">
      <dgm:prSet/>
      <dgm:spPr/>
      <dgm:t>
        <a:bodyPr/>
        <a:lstStyle/>
        <a:p>
          <a:r>
            <a:rPr lang="en-US"/>
            <a:t>Servers in Noord en Zuid Afrika</a:t>
          </a:r>
        </a:p>
      </dgm:t>
    </dgm:pt>
    <dgm:pt modelId="{B79B28F3-510B-4C3D-A373-484A89524A0D}" type="parTrans" cxnId="{7023852A-CF2D-4E98-9E36-98C26B4D07E5}">
      <dgm:prSet/>
      <dgm:spPr/>
      <dgm:t>
        <a:bodyPr/>
        <a:lstStyle/>
        <a:p>
          <a:endParaRPr lang="en-US"/>
        </a:p>
      </dgm:t>
    </dgm:pt>
    <dgm:pt modelId="{2C6A98B3-2BA8-4A3C-89A5-074FB81EC972}" type="sibTrans" cxnId="{7023852A-CF2D-4E98-9E36-98C26B4D07E5}">
      <dgm:prSet/>
      <dgm:spPr/>
      <dgm:t>
        <a:bodyPr/>
        <a:lstStyle/>
        <a:p>
          <a:endParaRPr lang="en-US"/>
        </a:p>
      </dgm:t>
    </dgm:pt>
    <dgm:pt modelId="{91CD4A15-B347-443D-A561-8DD1559DE0B5}">
      <dgm:prSet/>
      <dgm:spPr/>
      <dgm:t>
        <a:bodyPr/>
        <a:lstStyle/>
        <a:p>
          <a:r>
            <a:rPr lang="en-US"/>
            <a:t>Integratie met Things Network</a:t>
          </a:r>
        </a:p>
      </dgm:t>
    </dgm:pt>
    <dgm:pt modelId="{D77102F6-DC01-4150-8364-5138ED747628}" type="parTrans" cxnId="{81BB9908-01C2-41FC-A0A4-36618B04DFE2}">
      <dgm:prSet/>
      <dgm:spPr/>
      <dgm:t>
        <a:bodyPr/>
        <a:lstStyle/>
        <a:p>
          <a:endParaRPr lang="en-US"/>
        </a:p>
      </dgm:t>
    </dgm:pt>
    <dgm:pt modelId="{04948DF0-ADB4-4A3C-9680-29C0D7F0F48D}" type="sibTrans" cxnId="{81BB9908-01C2-41FC-A0A4-36618B04DFE2}">
      <dgm:prSet/>
      <dgm:spPr/>
      <dgm:t>
        <a:bodyPr/>
        <a:lstStyle/>
        <a:p>
          <a:endParaRPr lang="en-US"/>
        </a:p>
      </dgm:t>
    </dgm:pt>
    <dgm:pt modelId="{5F70E35B-3FC5-47BC-933E-B0C2D84C3C68}">
      <dgm:prSet/>
      <dgm:spPr/>
      <dgm:t>
        <a:bodyPr/>
        <a:lstStyle/>
        <a:p>
          <a:r>
            <a:rPr lang="en-US"/>
            <a:t>Altijd beschikbaar</a:t>
          </a:r>
        </a:p>
      </dgm:t>
    </dgm:pt>
    <dgm:pt modelId="{F79E5AF0-A372-43ED-87D6-B59F36ADDB1A}" type="parTrans" cxnId="{28082C71-585A-4448-ABE4-20303135F7C3}">
      <dgm:prSet/>
      <dgm:spPr/>
      <dgm:t>
        <a:bodyPr/>
        <a:lstStyle/>
        <a:p>
          <a:endParaRPr lang="en-US"/>
        </a:p>
      </dgm:t>
    </dgm:pt>
    <dgm:pt modelId="{920B12E7-3C9C-4BCC-8638-B5B1925376B2}" type="sibTrans" cxnId="{28082C71-585A-4448-ABE4-20303135F7C3}">
      <dgm:prSet/>
      <dgm:spPr/>
      <dgm:t>
        <a:bodyPr/>
        <a:lstStyle/>
        <a:p>
          <a:endParaRPr lang="en-US"/>
        </a:p>
      </dgm:t>
    </dgm:pt>
    <dgm:pt modelId="{7D883F73-0006-40DC-AB08-BA0022FF331F}">
      <dgm:prSet/>
      <dgm:spPr/>
      <dgm:t>
        <a:bodyPr/>
        <a:lstStyle/>
        <a:p>
          <a:r>
            <a:rPr lang="en-US"/>
            <a:t>Gemakkelijk opstelbaar</a:t>
          </a:r>
        </a:p>
      </dgm:t>
    </dgm:pt>
    <dgm:pt modelId="{18D38C38-24D0-4C26-B7D8-5B761EF892CA}" type="parTrans" cxnId="{9D7B3084-9588-4F4E-9613-D2AECF667797}">
      <dgm:prSet/>
      <dgm:spPr/>
      <dgm:t>
        <a:bodyPr/>
        <a:lstStyle/>
        <a:p>
          <a:endParaRPr lang="en-US"/>
        </a:p>
      </dgm:t>
    </dgm:pt>
    <dgm:pt modelId="{F845811D-31B9-4EA1-9880-254C5B18481A}" type="sibTrans" cxnId="{9D7B3084-9588-4F4E-9613-D2AECF667797}">
      <dgm:prSet/>
      <dgm:spPr/>
      <dgm:t>
        <a:bodyPr/>
        <a:lstStyle/>
        <a:p>
          <a:endParaRPr lang="en-US"/>
        </a:p>
      </dgm:t>
    </dgm:pt>
    <dgm:pt modelId="{CCFA5380-A513-4F3C-BE42-6AAB0F41B58A}" type="pres">
      <dgm:prSet presAssocID="{F664C316-7A4A-48D1-AEBE-CD598DED9A6C}" presName="root" presStyleCnt="0">
        <dgm:presLayoutVars>
          <dgm:dir/>
          <dgm:resizeHandles val="exact"/>
        </dgm:presLayoutVars>
      </dgm:prSet>
      <dgm:spPr/>
    </dgm:pt>
    <dgm:pt modelId="{AA67DD1F-BC5B-4852-9AB4-6382F154F827}" type="pres">
      <dgm:prSet presAssocID="{F7305492-F5D8-42E8-BCE0-EA2F7A60EAC1}" presName="compNode" presStyleCnt="0"/>
      <dgm:spPr/>
    </dgm:pt>
    <dgm:pt modelId="{89447F3B-6BDA-4786-AA32-2C4E30741C77}" type="pres">
      <dgm:prSet presAssocID="{F7305492-F5D8-42E8-BCE0-EA2F7A60EAC1}" presName="bgRect" presStyleLbl="bgShp" presStyleIdx="0" presStyleCnt="4"/>
      <dgm:spPr/>
    </dgm:pt>
    <dgm:pt modelId="{C834580F-FAEA-45E1-8DE6-D51880B3FD62}" type="pres">
      <dgm:prSet presAssocID="{F7305492-F5D8-42E8-BCE0-EA2F7A60EAC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F845E47-6A04-402A-BD6B-C00031264B94}" type="pres">
      <dgm:prSet presAssocID="{F7305492-F5D8-42E8-BCE0-EA2F7A60EAC1}" presName="spaceRect" presStyleCnt="0"/>
      <dgm:spPr/>
    </dgm:pt>
    <dgm:pt modelId="{A66C650C-07C3-46CA-AFC3-678B268425CA}" type="pres">
      <dgm:prSet presAssocID="{F7305492-F5D8-42E8-BCE0-EA2F7A60EAC1}" presName="parTx" presStyleLbl="revTx" presStyleIdx="0" presStyleCnt="4">
        <dgm:presLayoutVars>
          <dgm:chMax val="0"/>
          <dgm:chPref val="0"/>
        </dgm:presLayoutVars>
      </dgm:prSet>
      <dgm:spPr/>
    </dgm:pt>
    <dgm:pt modelId="{C714E662-AA7E-48CF-8B59-1E2E1081E5D9}" type="pres">
      <dgm:prSet presAssocID="{2C6A98B3-2BA8-4A3C-89A5-074FB81EC972}" presName="sibTrans" presStyleCnt="0"/>
      <dgm:spPr/>
    </dgm:pt>
    <dgm:pt modelId="{B4BF9A4A-3946-4AD5-94D4-A07DB914A7EC}" type="pres">
      <dgm:prSet presAssocID="{91CD4A15-B347-443D-A561-8DD1559DE0B5}" presName="compNode" presStyleCnt="0"/>
      <dgm:spPr/>
    </dgm:pt>
    <dgm:pt modelId="{E0D5BE42-D333-494A-A063-590C22620845}" type="pres">
      <dgm:prSet presAssocID="{91CD4A15-B347-443D-A561-8DD1559DE0B5}" presName="bgRect" presStyleLbl="bgShp" presStyleIdx="1" presStyleCnt="4"/>
      <dgm:spPr/>
    </dgm:pt>
    <dgm:pt modelId="{081385DE-B130-4581-AEEB-11E087783342}" type="pres">
      <dgm:prSet presAssocID="{91CD4A15-B347-443D-A561-8DD1559DE0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9DD65640-FEEC-47D1-B21A-FDBFA1B01380}" type="pres">
      <dgm:prSet presAssocID="{91CD4A15-B347-443D-A561-8DD1559DE0B5}" presName="spaceRect" presStyleCnt="0"/>
      <dgm:spPr/>
    </dgm:pt>
    <dgm:pt modelId="{CA8CA94C-7079-45F7-BEDB-12CF9BC69F10}" type="pres">
      <dgm:prSet presAssocID="{91CD4A15-B347-443D-A561-8DD1559DE0B5}" presName="parTx" presStyleLbl="revTx" presStyleIdx="1" presStyleCnt="4">
        <dgm:presLayoutVars>
          <dgm:chMax val="0"/>
          <dgm:chPref val="0"/>
        </dgm:presLayoutVars>
      </dgm:prSet>
      <dgm:spPr/>
    </dgm:pt>
    <dgm:pt modelId="{878A6267-14AB-4591-9C9C-A8B918BBD338}" type="pres">
      <dgm:prSet presAssocID="{04948DF0-ADB4-4A3C-9680-29C0D7F0F48D}" presName="sibTrans" presStyleCnt="0"/>
      <dgm:spPr/>
    </dgm:pt>
    <dgm:pt modelId="{0F2FD110-8750-4CF3-8E21-6872BD061909}" type="pres">
      <dgm:prSet presAssocID="{5F70E35B-3FC5-47BC-933E-B0C2D84C3C68}" presName="compNode" presStyleCnt="0"/>
      <dgm:spPr/>
    </dgm:pt>
    <dgm:pt modelId="{69A65FD9-83EB-45E5-B81C-5A080EEBD6CF}" type="pres">
      <dgm:prSet presAssocID="{5F70E35B-3FC5-47BC-933E-B0C2D84C3C68}" presName="bgRect" presStyleLbl="bgShp" presStyleIdx="2" presStyleCnt="4"/>
      <dgm:spPr/>
    </dgm:pt>
    <dgm:pt modelId="{0F8CF393-7839-4991-A4E0-BE0108545518}" type="pres">
      <dgm:prSet presAssocID="{5F70E35B-3FC5-47BC-933E-B0C2D84C3C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807B55B-3875-4B64-95EA-01D32009DF8E}" type="pres">
      <dgm:prSet presAssocID="{5F70E35B-3FC5-47BC-933E-B0C2D84C3C68}" presName="spaceRect" presStyleCnt="0"/>
      <dgm:spPr/>
    </dgm:pt>
    <dgm:pt modelId="{3F8D3850-7937-495E-AE23-D9ED02BBA5F1}" type="pres">
      <dgm:prSet presAssocID="{5F70E35B-3FC5-47BC-933E-B0C2D84C3C68}" presName="parTx" presStyleLbl="revTx" presStyleIdx="2" presStyleCnt="4">
        <dgm:presLayoutVars>
          <dgm:chMax val="0"/>
          <dgm:chPref val="0"/>
        </dgm:presLayoutVars>
      </dgm:prSet>
      <dgm:spPr/>
    </dgm:pt>
    <dgm:pt modelId="{E4A486BF-A834-45FB-9A0E-BEF7D046CEFB}" type="pres">
      <dgm:prSet presAssocID="{920B12E7-3C9C-4BCC-8638-B5B1925376B2}" presName="sibTrans" presStyleCnt="0"/>
      <dgm:spPr/>
    </dgm:pt>
    <dgm:pt modelId="{7F13714D-75BF-4E57-A86D-13C6116F9525}" type="pres">
      <dgm:prSet presAssocID="{7D883F73-0006-40DC-AB08-BA0022FF331F}" presName="compNode" presStyleCnt="0"/>
      <dgm:spPr/>
    </dgm:pt>
    <dgm:pt modelId="{D317EF93-7BD8-488E-838A-49B3D7F194FC}" type="pres">
      <dgm:prSet presAssocID="{7D883F73-0006-40DC-AB08-BA0022FF331F}" presName="bgRect" presStyleLbl="bgShp" presStyleIdx="3" presStyleCnt="4"/>
      <dgm:spPr/>
    </dgm:pt>
    <dgm:pt modelId="{5EE137C1-E153-47BC-AEAE-9F66EC084A3A}" type="pres">
      <dgm:prSet presAssocID="{7D883F73-0006-40DC-AB08-BA0022FF33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7329096C-48C1-43E8-93B1-B73695A5E1DB}" type="pres">
      <dgm:prSet presAssocID="{7D883F73-0006-40DC-AB08-BA0022FF331F}" presName="spaceRect" presStyleCnt="0"/>
      <dgm:spPr/>
    </dgm:pt>
    <dgm:pt modelId="{4C7AED26-A62E-414E-8063-AF081F9DFF34}" type="pres">
      <dgm:prSet presAssocID="{7D883F73-0006-40DC-AB08-BA0022FF331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1422007-7A09-4047-AD45-B711245A87E3}" type="presOf" srcId="{F664C316-7A4A-48D1-AEBE-CD598DED9A6C}" destId="{CCFA5380-A513-4F3C-BE42-6AAB0F41B58A}" srcOrd="0" destOrd="0" presId="urn:microsoft.com/office/officeart/2018/2/layout/IconVerticalSolidList"/>
    <dgm:cxn modelId="{81BB9908-01C2-41FC-A0A4-36618B04DFE2}" srcId="{F664C316-7A4A-48D1-AEBE-CD598DED9A6C}" destId="{91CD4A15-B347-443D-A561-8DD1559DE0B5}" srcOrd="1" destOrd="0" parTransId="{D77102F6-DC01-4150-8364-5138ED747628}" sibTransId="{04948DF0-ADB4-4A3C-9680-29C0D7F0F48D}"/>
    <dgm:cxn modelId="{7023852A-CF2D-4E98-9E36-98C26B4D07E5}" srcId="{F664C316-7A4A-48D1-AEBE-CD598DED9A6C}" destId="{F7305492-F5D8-42E8-BCE0-EA2F7A60EAC1}" srcOrd="0" destOrd="0" parTransId="{B79B28F3-510B-4C3D-A373-484A89524A0D}" sibTransId="{2C6A98B3-2BA8-4A3C-89A5-074FB81EC972}"/>
    <dgm:cxn modelId="{28082C71-585A-4448-ABE4-20303135F7C3}" srcId="{F664C316-7A4A-48D1-AEBE-CD598DED9A6C}" destId="{5F70E35B-3FC5-47BC-933E-B0C2D84C3C68}" srcOrd="2" destOrd="0" parTransId="{F79E5AF0-A372-43ED-87D6-B59F36ADDB1A}" sibTransId="{920B12E7-3C9C-4BCC-8638-B5B1925376B2}"/>
    <dgm:cxn modelId="{9D7B3084-9588-4F4E-9613-D2AECF667797}" srcId="{F664C316-7A4A-48D1-AEBE-CD598DED9A6C}" destId="{7D883F73-0006-40DC-AB08-BA0022FF331F}" srcOrd="3" destOrd="0" parTransId="{18D38C38-24D0-4C26-B7D8-5B761EF892CA}" sibTransId="{F845811D-31B9-4EA1-9880-254C5B18481A}"/>
    <dgm:cxn modelId="{87EC508E-081B-44EC-8403-9AEC169F5D04}" type="presOf" srcId="{91CD4A15-B347-443D-A561-8DD1559DE0B5}" destId="{CA8CA94C-7079-45F7-BEDB-12CF9BC69F10}" srcOrd="0" destOrd="0" presId="urn:microsoft.com/office/officeart/2018/2/layout/IconVerticalSolidList"/>
    <dgm:cxn modelId="{988061AE-7116-4943-9FB8-3F8E87A97332}" type="presOf" srcId="{5F70E35B-3FC5-47BC-933E-B0C2D84C3C68}" destId="{3F8D3850-7937-495E-AE23-D9ED02BBA5F1}" srcOrd="0" destOrd="0" presId="urn:microsoft.com/office/officeart/2018/2/layout/IconVerticalSolidList"/>
    <dgm:cxn modelId="{F9D5B6CD-755F-4B20-81A9-A17E1FC3FA8A}" type="presOf" srcId="{F7305492-F5D8-42E8-BCE0-EA2F7A60EAC1}" destId="{A66C650C-07C3-46CA-AFC3-678B268425CA}" srcOrd="0" destOrd="0" presId="urn:microsoft.com/office/officeart/2018/2/layout/IconVerticalSolidList"/>
    <dgm:cxn modelId="{D81DC0E6-CCBE-4740-9DF2-71FA59CBB7CC}" type="presOf" srcId="{7D883F73-0006-40DC-AB08-BA0022FF331F}" destId="{4C7AED26-A62E-414E-8063-AF081F9DFF34}" srcOrd="0" destOrd="0" presId="urn:microsoft.com/office/officeart/2018/2/layout/IconVerticalSolidList"/>
    <dgm:cxn modelId="{9795AE1B-1123-4D71-AFD7-2F9BD2CD142C}" type="presParOf" srcId="{CCFA5380-A513-4F3C-BE42-6AAB0F41B58A}" destId="{AA67DD1F-BC5B-4852-9AB4-6382F154F827}" srcOrd="0" destOrd="0" presId="urn:microsoft.com/office/officeart/2018/2/layout/IconVerticalSolidList"/>
    <dgm:cxn modelId="{C31A0334-C8B1-47A5-A5FE-76A06398F491}" type="presParOf" srcId="{AA67DD1F-BC5B-4852-9AB4-6382F154F827}" destId="{89447F3B-6BDA-4786-AA32-2C4E30741C77}" srcOrd="0" destOrd="0" presId="urn:microsoft.com/office/officeart/2018/2/layout/IconVerticalSolidList"/>
    <dgm:cxn modelId="{4BE685A8-108C-449F-A578-4BE259257309}" type="presParOf" srcId="{AA67DD1F-BC5B-4852-9AB4-6382F154F827}" destId="{C834580F-FAEA-45E1-8DE6-D51880B3FD62}" srcOrd="1" destOrd="0" presId="urn:microsoft.com/office/officeart/2018/2/layout/IconVerticalSolidList"/>
    <dgm:cxn modelId="{BEA6DB3F-2536-4F28-9B1C-A06902071AB2}" type="presParOf" srcId="{AA67DD1F-BC5B-4852-9AB4-6382F154F827}" destId="{1F845E47-6A04-402A-BD6B-C00031264B94}" srcOrd="2" destOrd="0" presId="urn:microsoft.com/office/officeart/2018/2/layout/IconVerticalSolidList"/>
    <dgm:cxn modelId="{8BEDF3A9-18F8-43D4-AADA-218E66F9FB04}" type="presParOf" srcId="{AA67DD1F-BC5B-4852-9AB4-6382F154F827}" destId="{A66C650C-07C3-46CA-AFC3-678B268425CA}" srcOrd="3" destOrd="0" presId="urn:microsoft.com/office/officeart/2018/2/layout/IconVerticalSolidList"/>
    <dgm:cxn modelId="{5EA4E672-D531-44C1-BB09-A841A9584061}" type="presParOf" srcId="{CCFA5380-A513-4F3C-BE42-6AAB0F41B58A}" destId="{C714E662-AA7E-48CF-8B59-1E2E1081E5D9}" srcOrd="1" destOrd="0" presId="urn:microsoft.com/office/officeart/2018/2/layout/IconVerticalSolidList"/>
    <dgm:cxn modelId="{DC1DBC21-FB43-428A-A435-0AEF60B36270}" type="presParOf" srcId="{CCFA5380-A513-4F3C-BE42-6AAB0F41B58A}" destId="{B4BF9A4A-3946-4AD5-94D4-A07DB914A7EC}" srcOrd="2" destOrd="0" presId="urn:microsoft.com/office/officeart/2018/2/layout/IconVerticalSolidList"/>
    <dgm:cxn modelId="{01B497DA-3B94-4246-86DA-9BDDB398ED7F}" type="presParOf" srcId="{B4BF9A4A-3946-4AD5-94D4-A07DB914A7EC}" destId="{E0D5BE42-D333-494A-A063-590C22620845}" srcOrd="0" destOrd="0" presId="urn:microsoft.com/office/officeart/2018/2/layout/IconVerticalSolidList"/>
    <dgm:cxn modelId="{BE309908-1646-4366-9F0E-92AF63DEBB96}" type="presParOf" srcId="{B4BF9A4A-3946-4AD5-94D4-A07DB914A7EC}" destId="{081385DE-B130-4581-AEEB-11E087783342}" srcOrd="1" destOrd="0" presId="urn:microsoft.com/office/officeart/2018/2/layout/IconVerticalSolidList"/>
    <dgm:cxn modelId="{B35BA974-EB55-43C5-92E7-C6AF38E71155}" type="presParOf" srcId="{B4BF9A4A-3946-4AD5-94D4-A07DB914A7EC}" destId="{9DD65640-FEEC-47D1-B21A-FDBFA1B01380}" srcOrd="2" destOrd="0" presId="urn:microsoft.com/office/officeart/2018/2/layout/IconVerticalSolidList"/>
    <dgm:cxn modelId="{344CF317-61AC-4387-AEBD-0FDEBD877118}" type="presParOf" srcId="{B4BF9A4A-3946-4AD5-94D4-A07DB914A7EC}" destId="{CA8CA94C-7079-45F7-BEDB-12CF9BC69F10}" srcOrd="3" destOrd="0" presId="urn:microsoft.com/office/officeart/2018/2/layout/IconVerticalSolidList"/>
    <dgm:cxn modelId="{A9768B5A-6D81-4129-A452-F0CF576B8217}" type="presParOf" srcId="{CCFA5380-A513-4F3C-BE42-6AAB0F41B58A}" destId="{878A6267-14AB-4591-9C9C-A8B918BBD338}" srcOrd="3" destOrd="0" presId="urn:microsoft.com/office/officeart/2018/2/layout/IconVerticalSolidList"/>
    <dgm:cxn modelId="{FE799BEF-9E1C-4F03-BA95-8CD047656C58}" type="presParOf" srcId="{CCFA5380-A513-4F3C-BE42-6AAB0F41B58A}" destId="{0F2FD110-8750-4CF3-8E21-6872BD061909}" srcOrd="4" destOrd="0" presId="urn:microsoft.com/office/officeart/2018/2/layout/IconVerticalSolidList"/>
    <dgm:cxn modelId="{E684EBB6-D304-4275-9065-F58292449B52}" type="presParOf" srcId="{0F2FD110-8750-4CF3-8E21-6872BD061909}" destId="{69A65FD9-83EB-45E5-B81C-5A080EEBD6CF}" srcOrd="0" destOrd="0" presId="urn:microsoft.com/office/officeart/2018/2/layout/IconVerticalSolidList"/>
    <dgm:cxn modelId="{818DFF04-B6A8-4174-A373-64EBA3FF2B44}" type="presParOf" srcId="{0F2FD110-8750-4CF3-8E21-6872BD061909}" destId="{0F8CF393-7839-4991-A4E0-BE0108545518}" srcOrd="1" destOrd="0" presId="urn:microsoft.com/office/officeart/2018/2/layout/IconVerticalSolidList"/>
    <dgm:cxn modelId="{6CC77B12-8D38-4C29-BB85-689B967AB6E6}" type="presParOf" srcId="{0F2FD110-8750-4CF3-8E21-6872BD061909}" destId="{A807B55B-3875-4B64-95EA-01D32009DF8E}" srcOrd="2" destOrd="0" presId="urn:microsoft.com/office/officeart/2018/2/layout/IconVerticalSolidList"/>
    <dgm:cxn modelId="{1683B5F1-A529-4AB1-B90D-0D111367AC6F}" type="presParOf" srcId="{0F2FD110-8750-4CF3-8E21-6872BD061909}" destId="{3F8D3850-7937-495E-AE23-D9ED02BBA5F1}" srcOrd="3" destOrd="0" presId="urn:microsoft.com/office/officeart/2018/2/layout/IconVerticalSolidList"/>
    <dgm:cxn modelId="{228154B3-EC93-40FE-AE2B-25B5B8555399}" type="presParOf" srcId="{CCFA5380-A513-4F3C-BE42-6AAB0F41B58A}" destId="{E4A486BF-A834-45FB-9A0E-BEF7D046CEFB}" srcOrd="5" destOrd="0" presId="urn:microsoft.com/office/officeart/2018/2/layout/IconVerticalSolidList"/>
    <dgm:cxn modelId="{BBA1B594-338B-4CFF-8738-3A8CFB59C5C5}" type="presParOf" srcId="{CCFA5380-A513-4F3C-BE42-6AAB0F41B58A}" destId="{7F13714D-75BF-4E57-A86D-13C6116F9525}" srcOrd="6" destOrd="0" presId="urn:microsoft.com/office/officeart/2018/2/layout/IconVerticalSolidList"/>
    <dgm:cxn modelId="{791FC7CD-7788-4982-9942-441325EF0562}" type="presParOf" srcId="{7F13714D-75BF-4E57-A86D-13C6116F9525}" destId="{D317EF93-7BD8-488E-838A-49B3D7F194FC}" srcOrd="0" destOrd="0" presId="urn:microsoft.com/office/officeart/2018/2/layout/IconVerticalSolidList"/>
    <dgm:cxn modelId="{5C7F0337-C379-4231-B54A-84045A7AE53E}" type="presParOf" srcId="{7F13714D-75BF-4E57-A86D-13C6116F9525}" destId="{5EE137C1-E153-47BC-AEAE-9F66EC084A3A}" srcOrd="1" destOrd="0" presId="urn:microsoft.com/office/officeart/2018/2/layout/IconVerticalSolidList"/>
    <dgm:cxn modelId="{D7196CFB-6A9A-44B4-86FA-2A9E1C3BD3B6}" type="presParOf" srcId="{7F13714D-75BF-4E57-A86D-13C6116F9525}" destId="{7329096C-48C1-43E8-93B1-B73695A5E1DB}" srcOrd="2" destOrd="0" presId="urn:microsoft.com/office/officeart/2018/2/layout/IconVerticalSolidList"/>
    <dgm:cxn modelId="{CFAA87E3-8524-4365-BB23-EABEB6897486}" type="presParOf" srcId="{7F13714D-75BF-4E57-A86D-13C6116F9525}" destId="{4C7AED26-A62E-414E-8063-AF081F9DFF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87B9F5-930D-4AA8-91FB-113579EDD7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36F49A-02CB-4741-A7BE-787AC7100327}">
      <dgm:prSet/>
      <dgm:spPr/>
      <dgm:t>
        <a:bodyPr/>
        <a:lstStyle/>
        <a:p>
          <a:r>
            <a:rPr lang="en-US"/>
            <a:t>Ingebouwde plugin</a:t>
          </a:r>
        </a:p>
      </dgm:t>
    </dgm:pt>
    <dgm:pt modelId="{EECA5D67-B818-4E1E-B3EF-20EDCF68F84F}" type="parTrans" cxnId="{4F5E5721-1411-46D5-ACD8-4E6DF4F66050}">
      <dgm:prSet/>
      <dgm:spPr/>
      <dgm:t>
        <a:bodyPr/>
        <a:lstStyle/>
        <a:p>
          <a:endParaRPr lang="en-US"/>
        </a:p>
      </dgm:t>
    </dgm:pt>
    <dgm:pt modelId="{D3B1F511-3664-48A1-BEAF-EA0910E80EFA}" type="sibTrans" cxnId="{4F5E5721-1411-46D5-ACD8-4E6DF4F66050}">
      <dgm:prSet/>
      <dgm:spPr/>
      <dgm:t>
        <a:bodyPr/>
        <a:lstStyle/>
        <a:p>
          <a:endParaRPr lang="en-US"/>
        </a:p>
      </dgm:t>
    </dgm:pt>
    <dgm:pt modelId="{B3D4EAF1-26EE-4C23-96F6-73B084DB2116}">
      <dgm:prSet/>
      <dgm:spPr/>
      <dgm:t>
        <a:bodyPr/>
        <a:lstStyle/>
        <a:p>
          <a:r>
            <a:rPr lang="en-US"/>
            <a:t>Automatische documentatie</a:t>
          </a:r>
        </a:p>
      </dgm:t>
    </dgm:pt>
    <dgm:pt modelId="{6F973C58-88FC-4C6C-B780-4A553B36CAC7}" type="parTrans" cxnId="{D617F23F-9B77-4875-B2F1-CD83AFE19353}">
      <dgm:prSet/>
      <dgm:spPr/>
      <dgm:t>
        <a:bodyPr/>
        <a:lstStyle/>
        <a:p>
          <a:endParaRPr lang="en-US"/>
        </a:p>
      </dgm:t>
    </dgm:pt>
    <dgm:pt modelId="{36F1CABB-AB2C-457C-ACE1-D402997977F0}" type="sibTrans" cxnId="{D617F23F-9B77-4875-B2F1-CD83AFE19353}">
      <dgm:prSet/>
      <dgm:spPr/>
      <dgm:t>
        <a:bodyPr/>
        <a:lstStyle/>
        <a:p>
          <a:endParaRPr lang="en-US"/>
        </a:p>
      </dgm:t>
    </dgm:pt>
    <dgm:pt modelId="{D595567B-4178-4201-BA0B-B2F2414D3499}">
      <dgm:prSet/>
      <dgm:spPr/>
      <dgm:t>
        <a:bodyPr/>
        <a:lstStyle/>
        <a:p>
          <a:r>
            <a:rPr lang="en-US"/>
            <a:t>Code generatie</a:t>
          </a:r>
        </a:p>
      </dgm:t>
    </dgm:pt>
    <dgm:pt modelId="{E8C70DF9-53BF-4FB1-9820-6D2CFC209243}" type="parTrans" cxnId="{EFADE144-06CA-4114-A050-39C1C6CF2D37}">
      <dgm:prSet/>
      <dgm:spPr/>
      <dgm:t>
        <a:bodyPr/>
        <a:lstStyle/>
        <a:p>
          <a:endParaRPr lang="en-US"/>
        </a:p>
      </dgm:t>
    </dgm:pt>
    <dgm:pt modelId="{8EEE2FDF-3D23-4D5F-8C85-8AAE94DCECD7}" type="sibTrans" cxnId="{EFADE144-06CA-4114-A050-39C1C6CF2D37}">
      <dgm:prSet/>
      <dgm:spPr/>
      <dgm:t>
        <a:bodyPr/>
        <a:lstStyle/>
        <a:p>
          <a:endParaRPr lang="en-US"/>
        </a:p>
      </dgm:t>
    </dgm:pt>
    <dgm:pt modelId="{D461EC13-C8FE-4310-B193-4D8770AD1423}">
      <dgm:prSet/>
      <dgm:spPr/>
      <dgm:t>
        <a:bodyPr/>
        <a:lstStyle/>
        <a:p>
          <a:r>
            <a:rPr lang="en-US"/>
            <a:t>Test-Case generatie</a:t>
          </a:r>
        </a:p>
      </dgm:t>
    </dgm:pt>
    <dgm:pt modelId="{E0C0804C-4938-4D55-B215-CF13A46D2E7F}" type="parTrans" cxnId="{0A3B8035-9CEF-4AF9-A115-A258325807CB}">
      <dgm:prSet/>
      <dgm:spPr/>
      <dgm:t>
        <a:bodyPr/>
        <a:lstStyle/>
        <a:p>
          <a:endParaRPr lang="en-US"/>
        </a:p>
      </dgm:t>
    </dgm:pt>
    <dgm:pt modelId="{945EE09B-8CE1-419D-B239-5CC2718E8EAB}" type="sibTrans" cxnId="{0A3B8035-9CEF-4AF9-A115-A258325807CB}">
      <dgm:prSet/>
      <dgm:spPr/>
      <dgm:t>
        <a:bodyPr/>
        <a:lstStyle/>
        <a:p>
          <a:endParaRPr lang="en-US"/>
        </a:p>
      </dgm:t>
    </dgm:pt>
    <dgm:pt modelId="{B5E0CC04-1CD7-492E-BA7F-7F149A548773}" type="pres">
      <dgm:prSet presAssocID="{F687B9F5-930D-4AA8-91FB-113579EDD79E}" presName="root" presStyleCnt="0">
        <dgm:presLayoutVars>
          <dgm:dir/>
          <dgm:resizeHandles val="exact"/>
        </dgm:presLayoutVars>
      </dgm:prSet>
      <dgm:spPr/>
    </dgm:pt>
    <dgm:pt modelId="{F287DBD6-61D2-43ED-B35F-BD672976E77D}" type="pres">
      <dgm:prSet presAssocID="{FF36F49A-02CB-4741-A7BE-787AC7100327}" presName="compNode" presStyleCnt="0"/>
      <dgm:spPr/>
    </dgm:pt>
    <dgm:pt modelId="{1FCB2718-C0A6-4665-A38C-70BFE4274F93}" type="pres">
      <dgm:prSet presAssocID="{FF36F49A-02CB-4741-A7BE-787AC7100327}" presName="bgRect" presStyleLbl="bgShp" presStyleIdx="0" presStyleCnt="4"/>
      <dgm:spPr/>
    </dgm:pt>
    <dgm:pt modelId="{1B9B553C-5654-43D5-8E11-6D532D00E0CC}" type="pres">
      <dgm:prSet presAssocID="{FF36F49A-02CB-4741-A7BE-787AC71003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A174890E-019D-4DDC-B947-7888103262D4}" type="pres">
      <dgm:prSet presAssocID="{FF36F49A-02CB-4741-A7BE-787AC7100327}" presName="spaceRect" presStyleCnt="0"/>
      <dgm:spPr/>
    </dgm:pt>
    <dgm:pt modelId="{C5212A52-226B-4FC4-BFD6-F21530B1E3B0}" type="pres">
      <dgm:prSet presAssocID="{FF36F49A-02CB-4741-A7BE-787AC7100327}" presName="parTx" presStyleLbl="revTx" presStyleIdx="0" presStyleCnt="4">
        <dgm:presLayoutVars>
          <dgm:chMax val="0"/>
          <dgm:chPref val="0"/>
        </dgm:presLayoutVars>
      </dgm:prSet>
      <dgm:spPr/>
    </dgm:pt>
    <dgm:pt modelId="{BBF5EE18-02CF-4112-B8A8-B15993055E5A}" type="pres">
      <dgm:prSet presAssocID="{D3B1F511-3664-48A1-BEAF-EA0910E80EFA}" presName="sibTrans" presStyleCnt="0"/>
      <dgm:spPr/>
    </dgm:pt>
    <dgm:pt modelId="{8517B196-4CE5-45C9-B1ED-FB9379B1A572}" type="pres">
      <dgm:prSet presAssocID="{B3D4EAF1-26EE-4C23-96F6-73B084DB2116}" presName="compNode" presStyleCnt="0"/>
      <dgm:spPr/>
    </dgm:pt>
    <dgm:pt modelId="{69655041-E51B-46FD-8D73-10E992F2FD63}" type="pres">
      <dgm:prSet presAssocID="{B3D4EAF1-26EE-4C23-96F6-73B084DB2116}" presName="bgRect" presStyleLbl="bgShp" presStyleIdx="1" presStyleCnt="4"/>
      <dgm:spPr/>
    </dgm:pt>
    <dgm:pt modelId="{05564205-55F0-4E0D-9CB1-4D17272726A6}" type="pres">
      <dgm:prSet presAssocID="{B3D4EAF1-26EE-4C23-96F6-73B084DB21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18040F7-73CF-4689-A66B-E698744C6985}" type="pres">
      <dgm:prSet presAssocID="{B3D4EAF1-26EE-4C23-96F6-73B084DB2116}" presName="spaceRect" presStyleCnt="0"/>
      <dgm:spPr/>
    </dgm:pt>
    <dgm:pt modelId="{EB2C517B-9A2F-43FF-B593-F389357FBDC8}" type="pres">
      <dgm:prSet presAssocID="{B3D4EAF1-26EE-4C23-96F6-73B084DB2116}" presName="parTx" presStyleLbl="revTx" presStyleIdx="1" presStyleCnt="4">
        <dgm:presLayoutVars>
          <dgm:chMax val="0"/>
          <dgm:chPref val="0"/>
        </dgm:presLayoutVars>
      </dgm:prSet>
      <dgm:spPr/>
    </dgm:pt>
    <dgm:pt modelId="{52F97ADC-7A01-45F3-9A06-97B7ADF4CE44}" type="pres">
      <dgm:prSet presAssocID="{36F1CABB-AB2C-457C-ACE1-D402997977F0}" presName="sibTrans" presStyleCnt="0"/>
      <dgm:spPr/>
    </dgm:pt>
    <dgm:pt modelId="{9D59FBEF-2458-4189-8F69-AD5B29C7A48F}" type="pres">
      <dgm:prSet presAssocID="{D595567B-4178-4201-BA0B-B2F2414D3499}" presName="compNode" presStyleCnt="0"/>
      <dgm:spPr/>
    </dgm:pt>
    <dgm:pt modelId="{4FDEF2A2-AA74-4E64-A1A6-2F05CB708DE0}" type="pres">
      <dgm:prSet presAssocID="{D595567B-4178-4201-BA0B-B2F2414D3499}" presName="bgRect" presStyleLbl="bgShp" presStyleIdx="2" presStyleCnt="4"/>
      <dgm:spPr/>
    </dgm:pt>
    <dgm:pt modelId="{504E5736-4E91-4C40-9457-A4A9A6B06BE7}" type="pres">
      <dgm:prSet presAssocID="{D595567B-4178-4201-BA0B-B2F2414D34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1FEFD1F-09E0-4195-815A-DA43452BE156}" type="pres">
      <dgm:prSet presAssocID="{D595567B-4178-4201-BA0B-B2F2414D3499}" presName="spaceRect" presStyleCnt="0"/>
      <dgm:spPr/>
    </dgm:pt>
    <dgm:pt modelId="{B4F8F768-E15B-4B4F-B22D-3699A60032E3}" type="pres">
      <dgm:prSet presAssocID="{D595567B-4178-4201-BA0B-B2F2414D3499}" presName="parTx" presStyleLbl="revTx" presStyleIdx="2" presStyleCnt="4">
        <dgm:presLayoutVars>
          <dgm:chMax val="0"/>
          <dgm:chPref val="0"/>
        </dgm:presLayoutVars>
      </dgm:prSet>
      <dgm:spPr/>
    </dgm:pt>
    <dgm:pt modelId="{4B914DE7-09D8-4E54-96A2-188EE1BE5FCB}" type="pres">
      <dgm:prSet presAssocID="{8EEE2FDF-3D23-4D5F-8C85-8AAE94DCECD7}" presName="sibTrans" presStyleCnt="0"/>
      <dgm:spPr/>
    </dgm:pt>
    <dgm:pt modelId="{A3A4B8ED-608C-4234-8C4D-FDA14AE2C4A8}" type="pres">
      <dgm:prSet presAssocID="{D461EC13-C8FE-4310-B193-4D8770AD1423}" presName="compNode" presStyleCnt="0"/>
      <dgm:spPr/>
    </dgm:pt>
    <dgm:pt modelId="{1B880708-5FDF-4E62-9B40-5E09B3C735EB}" type="pres">
      <dgm:prSet presAssocID="{D461EC13-C8FE-4310-B193-4D8770AD1423}" presName="bgRect" presStyleLbl="bgShp" presStyleIdx="3" presStyleCnt="4"/>
      <dgm:spPr/>
    </dgm:pt>
    <dgm:pt modelId="{1D27CF4E-1C26-4913-8879-53F3E6E365C9}" type="pres">
      <dgm:prSet presAssocID="{D461EC13-C8FE-4310-B193-4D8770AD142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B5D3F25D-1DCE-448C-92F6-1F95F18E5725}" type="pres">
      <dgm:prSet presAssocID="{D461EC13-C8FE-4310-B193-4D8770AD1423}" presName="spaceRect" presStyleCnt="0"/>
      <dgm:spPr/>
    </dgm:pt>
    <dgm:pt modelId="{2898108A-E4D9-4733-8B64-BDBA145C24C6}" type="pres">
      <dgm:prSet presAssocID="{D461EC13-C8FE-4310-B193-4D8770AD142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8CCE0A-7B96-4AE7-BF09-CBBAD6F41932}" type="presOf" srcId="{D595567B-4178-4201-BA0B-B2F2414D3499}" destId="{B4F8F768-E15B-4B4F-B22D-3699A60032E3}" srcOrd="0" destOrd="0" presId="urn:microsoft.com/office/officeart/2018/2/layout/IconVerticalSolidList"/>
    <dgm:cxn modelId="{B2FF661C-2B9A-4660-BFCF-2FA601FD7369}" type="presOf" srcId="{F687B9F5-930D-4AA8-91FB-113579EDD79E}" destId="{B5E0CC04-1CD7-492E-BA7F-7F149A548773}" srcOrd="0" destOrd="0" presId="urn:microsoft.com/office/officeart/2018/2/layout/IconVerticalSolidList"/>
    <dgm:cxn modelId="{4F5E5721-1411-46D5-ACD8-4E6DF4F66050}" srcId="{F687B9F5-930D-4AA8-91FB-113579EDD79E}" destId="{FF36F49A-02CB-4741-A7BE-787AC7100327}" srcOrd="0" destOrd="0" parTransId="{EECA5D67-B818-4E1E-B3EF-20EDCF68F84F}" sibTransId="{D3B1F511-3664-48A1-BEAF-EA0910E80EFA}"/>
    <dgm:cxn modelId="{0A3B8035-9CEF-4AF9-A115-A258325807CB}" srcId="{F687B9F5-930D-4AA8-91FB-113579EDD79E}" destId="{D461EC13-C8FE-4310-B193-4D8770AD1423}" srcOrd="3" destOrd="0" parTransId="{E0C0804C-4938-4D55-B215-CF13A46D2E7F}" sibTransId="{945EE09B-8CE1-419D-B239-5CC2718E8EAB}"/>
    <dgm:cxn modelId="{D617F23F-9B77-4875-B2F1-CD83AFE19353}" srcId="{F687B9F5-930D-4AA8-91FB-113579EDD79E}" destId="{B3D4EAF1-26EE-4C23-96F6-73B084DB2116}" srcOrd="1" destOrd="0" parTransId="{6F973C58-88FC-4C6C-B780-4A553B36CAC7}" sibTransId="{36F1CABB-AB2C-457C-ACE1-D402997977F0}"/>
    <dgm:cxn modelId="{EFADE144-06CA-4114-A050-39C1C6CF2D37}" srcId="{F687B9F5-930D-4AA8-91FB-113579EDD79E}" destId="{D595567B-4178-4201-BA0B-B2F2414D3499}" srcOrd="2" destOrd="0" parTransId="{E8C70DF9-53BF-4FB1-9820-6D2CFC209243}" sibTransId="{8EEE2FDF-3D23-4D5F-8C85-8AAE94DCECD7}"/>
    <dgm:cxn modelId="{F7E91386-E42E-4F29-8662-40761CB80085}" type="presOf" srcId="{B3D4EAF1-26EE-4C23-96F6-73B084DB2116}" destId="{EB2C517B-9A2F-43FF-B593-F389357FBDC8}" srcOrd="0" destOrd="0" presId="urn:microsoft.com/office/officeart/2018/2/layout/IconVerticalSolidList"/>
    <dgm:cxn modelId="{B3DF04F1-BC3D-498D-93AF-8FB136523AE6}" type="presOf" srcId="{D461EC13-C8FE-4310-B193-4D8770AD1423}" destId="{2898108A-E4D9-4733-8B64-BDBA145C24C6}" srcOrd="0" destOrd="0" presId="urn:microsoft.com/office/officeart/2018/2/layout/IconVerticalSolidList"/>
    <dgm:cxn modelId="{9563B4FE-2202-4317-9909-3979622A7E11}" type="presOf" srcId="{FF36F49A-02CB-4741-A7BE-787AC7100327}" destId="{C5212A52-226B-4FC4-BFD6-F21530B1E3B0}" srcOrd="0" destOrd="0" presId="urn:microsoft.com/office/officeart/2018/2/layout/IconVerticalSolidList"/>
    <dgm:cxn modelId="{4515B30F-11EB-4162-A5CF-2883C81D0045}" type="presParOf" srcId="{B5E0CC04-1CD7-492E-BA7F-7F149A548773}" destId="{F287DBD6-61D2-43ED-B35F-BD672976E77D}" srcOrd="0" destOrd="0" presId="urn:microsoft.com/office/officeart/2018/2/layout/IconVerticalSolidList"/>
    <dgm:cxn modelId="{C271F449-7AFB-46B7-A9C3-4EA4AC84EE22}" type="presParOf" srcId="{F287DBD6-61D2-43ED-B35F-BD672976E77D}" destId="{1FCB2718-C0A6-4665-A38C-70BFE4274F93}" srcOrd="0" destOrd="0" presId="urn:microsoft.com/office/officeart/2018/2/layout/IconVerticalSolidList"/>
    <dgm:cxn modelId="{1856EB4A-C31F-4214-A4C5-44243E1ED6FA}" type="presParOf" srcId="{F287DBD6-61D2-43ED-B35F-BD672976E77D}" destId="{1B9B553C-5654-43D5-8E11-6D532D00E0CC}" srcOrd="1" destOrd="0" presId="urn:microsoft.com/office/officeart/2018/2/layout/IconVerticalSolidList"/>
    <dgm:cxn modelId="{7CC56181-4C0C-4FD2-9A6C-C8A96936414A}" type="presParOf" srcId="{F287DBD6-61D2-43ED-B35F-BD672976E77D}" destId="{A174890E-019D-4DDC-B947-7888103262D4}" srcOrd="2" destOrd="0" presId="urn:microsoft.com/office/officeart/2018/2/layout/IconVerticalSolidList"/>
    <dgm:cxn modelId="{11D27291-C709-42D1-BE89-A35CF909F124}" type="presParOf" srcId="{F287DBD6-61D2-43ED-B35F-BD672976E77D}" destId="{C5212A52-226B-4FC4-BFD6-F21530B1E3B0}" srcOrd="3" destOrd="0" presId="urn:microsoft.com/office/officeart/2018/2/layout/IconVerticalSolidList"/>
    <dgm:cxn modelId="{A7DC7D07-8F02-4551-8018-5AE615D2CC46}" type="presParOf" srcId="{B5E0CC04-1CD7-492E-BA7F-7F149A548773}" destId="{BBF5EE18-02CF-4112-B8A8-B15993055E5A}" srcOrd="1" destOrd="0" presId="urn:microsoft.com/office/officeart/2018/2/layout/IconVerticalSolidList"/>
    <dgm:cxn modelId="{70B3CB4B-0041-4320-8109-1967FFFEFCFB}" type="presParOf" srcId="{B5E0CC04-1CD7-492E-BA7F-7F149A548773}" destId="{8517B196-4CE5-45C9-B1ED-FB9379B1A572}" srcOrd="2" destOrd="0" presId="urn:microsoft.com/office/officeart/2018/2/layout/IconVerticalSolidList"/>
    <dgm:cxn modelId="{CBAB7F1F-9AB1-4187-9D40-F6F5B76B6061}" type="presParOf" srcId="{8517B196-4CE5-45C9-B1ED-FB9379B1A572}" destId="{69655041-E51B-46FD-8D73-10E992F2FD63}" srcOrd="0" destOrd="0" presId="urn:microsoft.com/office/officeart/2018/2/layout/IconVerticalSolidList"/>
    <dgm:cxn modelId="{9FA6214D-BB2D-4903-BFDF-034DE6D77B0F}" type="presParOf" srcId="{8517B196-4CE5-45C9-B1ED-FB9379B1A572}" destId="{05564205-55F0-4E0D-9CB1-4D17272726A6}" srcOrd="1" destOrd="0" presId="urn:microsoft.com/office/officeart/2018/2/layout/IconVerticalSolidList"/>
    <dgm:cxn modelId="{7D57D9A4-F15F-48D8-89E5-DF33B08291D0}" type="presParOf" srcId="{8517B196-4CE5-45C9-B1ED-FB9379B1A572}" destId="{A18040F7-73CF-4689-A66B-E698744C6985}" srcOrd="2" destOrd="0" presId="urn:microsoft.com/office/officeart/2018/2/layout/IconVerticalSolidList"/>
    <dgm:cxn modelId="{481A9A0C-240E-49CE-96EE-60D0B7C5C613}" type="presParOf" srcId="{8517B196-4CE5-45C9-B1ED-FB9379B1A572}" destId="{EB2C517B-9A2F-43FF-B593-F389357FBDC8}" srcOrd="3" destOrd="0" presId="urn:microsoft.com/office/officeart/2018/2/layout/IconVerticalSolidList"/>
    <dgm:cxn modelId="{EC3CF8F0-D9B4-4388-8251-701AFFB5A267}" type="presParOf" srcId="{B5E0CC04-1CD7-492E-BA7F-7F149A548773}" destId="{52F97ADC-7A01-45F3-9A06-97B7ADF4CE44}" srcOrd="3" destOrd="0" presId="urn:microsoft.com/office/officeart/2018/2/layout/IconVerticalSolidList"/>
    <dgm:cxn modelId="{19A7E986-CD98-45CD-B063-52D2D7B20124}" type="presParOf" srcId="{B5E0CC04-1CD7-492E-BA7F-7F149A548773}" destId="{9D59FBEF-2458-4189-8F69-AD5B29C7A48F}" srcOrd="4" destOrd="0" presId="urn:microsoft.com/office/officeart/2018/2/layout/IconVerticalSolidList"/>
    <dgm:cxn modelId="{850F470D-1B5F-4914-AA1F-F56E82C65D53}" type="presParOf" srcId="{9D59FBEF-2458-4189-8F69-AD5B29C7A48F}" destId="{4FDEF2A2-AA74-4E64-A1A6-2F05CB708DE0}" srcOrd="0" destOrd="0" presId="urn:microsoft.com/office/officeart/2018/2/layout/IconVerticalSolidList"/>
    <dgm:cxn modelId="{21C62FE5-AC92-4161-BA1A-11BFC277CA60}" type="presParOf" srcId="{9D59FBEF-2458-4189-8F69-AD5B29C7A48F}" destId="{504E5736-4E91-4C40-9457-A4A9A6B06BE7}" srcOrd="1" destOrd="0" presId="urn:microsoft.com/office/officeart/2018/2/layout/IconVerticalSolidList"/>
    <dgm:cxn modelId="{5DCABA51-B38A-4726-9EEC-528F65B7DED2}" type="presParOf" srcId="{9D59FBEF-2458-4189-8F69-AD5B29C7A48F}" destId="{E1FEFD1F-09E0-4195-815A-DA43452BE156}" srcOrd="2" destOrd="0" presId="urn:microsoft.com/office/officeart/2018/2/layout/IconVerticalSolidList"/>
    <dgm:cxn modelId="{1CA8745A-D862-4942-BBEA-FBC3BA96C184}" type="presParOf" srcId="{9D59FBEF-2458-4189-8F69-AD5B29C7A48F}" destId="{B4F8F768-E15B-4B4F-B22D-3699A60032E3}" srcOrd="3" destOrd="0" presId="urn:microsoft.com/office/officeart/2018/2/layout/IconVerticalSolidList"/>
    <dgm:cxn modelId="{24697F58-303F-4B4F-AD27-B47E3168B212}" type="presParOf" srcId="{B5E0CC04-1CD7-492E-BA7F-7F149A548773}" destId="{4B914DE7-09D8-4E54-96A2-188EE1BE5FCB}" srcOrd="5" destOrd="0" presId="urn:microsoft.com/office/officeart/2018/2/layout/IconVerticalSolidList"/>
    <dgm:cxn modelId="{9C0C4DD4-5AA5-4370-86AD-FFADB312DED5}" type="presParOf" srcId="{B5E0CC04-1CD7-492E-BA7F-7F149A548773}" destId="{A3A4B8ED-608C-4234-8C4D-FDA14AE2C4A8}" srcOrd="6" destOrd="0" presId="urn:microsoft.com/office/officeart/2018/2/layout/IconVerticalSolidList"/>
    <dgm:cxn modelId="{E8FBE0A6-A72E-4405-95AC-A6D5B7204895}" type="presParOf" srcId="{A3A4B8ED-608C-4234-8C4D-FDA14AE2C4A8}" destId="{1B880708-5FDF-4E62-9B40-5E09B3C735EB}" srcOrd="0" destOrd="0" presId="urn:microsoft.com/office/officeart/2018/2/layout/IconVerticalSolidList"/>
    <dgm:cxn modelId="{ADC8D808-C790-4149-A638-95E87AA6934D}" type="presParOf" srcId="{A3A4B8ED-608C-4234-8C4D-FDA14AE2C4A8}" destId="{1D27CF4E-1C26-4913-8879-53F3E6E365C9}" srcOrd="1" destOrd="0" presId="urn:microsoft.com/office/officeart/2018/2/layout/IconVerticalSolidList"/>
    <dgm:cxn modelId="{3855DAEE-38FE-4960-A1F7-15A4E0DD20C9}" type="presParOf" srcId="{A3A4B8ED-608C-4234-8C4D-FDA14AE2C4A8}" destId="{B5D3F25D-1DCE-448C-92F6-1F95F18E5725}" srcOrd="2" destOrd="0" presId="urn:microsoft.com/office/officeart/2018/2/layout/IconVerticalSolidList"/>
    <dgm:cxn modelId="{DEED955A-7E3E-422D-81D1-AABC320C24EE}" type="presParOf" srcId="{A3A4B8ED-608C-4234-8C4D-FDA14AE2C4A8}" destId="{2898108A-E4D9-4733-8B64-BDBA145C24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69ADD4-8A17-41AB-BD5B-E798847BB69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2EF459-C1BB-4F69-B0DC-73564CEEA4C9}">
      <dgm:prSet custT="1"/>
      <dgm:spPr/>
      <dgm:t>
        <a:bodyPr/>
        <a:lstStyle/>
        <a:p>
          <a:r>
            <a:rPr lang="en-US" sz="2500" dirty="0" err="1"/>
            <a:t>Gedeelde</a:t>
          </a:r>
          <a:r>
            <a:rPr lang="en-US" sz="2500" dirty="0"/>
            <a:t> </a:t>
          </a:r>
          <a:r>
            <a:rPr lang="en-US" sz="2500" dirty="0" err="1"/>
            <a:t>functionaliteit</a:t>
          </a:r>
          <a:endParaRPr lang="en-US" sz="2500" dirty="0"/>
        </a:p>
      </dgm:t>
    </dgm:pt>
    <dgm:pt modelId="{A4E9FD12-A84C-48A9-962E-22717C082DCD}" type="parTrans" cxnId="{0909B427-3C41-4A7C-92A4-1232470C13BA}">
      <dgm:prSet/>
      <dgm:spPr/>
      <dgm:t>
        <a:bodyPr/>
        <a:lstStyle/>
        <a:p>
          <a:endParaRPr lang="en-US"/>
        </a:p>
      </dgm:t>
    </dgm:pt>
    <dgm:pt modelId="{CB51C0D3-9B06-4AA3-9C0E-911667D53641}" type="sibTrans" cxnId="{0909B427-3C41-4A7C-92A4-1232470C13BA}">
      <dgm:prSet/>
      <dgm:spPr/>
      <dgm:t>
        <a:bodyPr/>
        <a:lstStyle/>
        <a:p>
          <a:endParaRPr lang="en-US"/>
        </a:p>
      </dgm:t>
    </dgm:pt>
    <dgm:pt modelId="{7AD4F1E7-4F1E-42A5-86A7-3DCABCBEA6EC}">
      <dgm:prSet custT="1"/>
      <dgm:spPr/>
      <dgm:t>
        <a:bodyPr/>
        <a:lstStyle/>
        <a:p>
          <a:r>
            <a:rPr lang="en-US" sz="1900" dirty="0"/>
            <a:t>Realtime Data</a:t>
          </a:r>
        </a:p>
      </dgm:t>
    </dgm:pt>
    <dgm:pt modelId="{4AAE86B4-6994-4E8D-BF3F-A1489D59A9BD}" type="parTrans" cxnId="{9992BD46-4402-4812-BA42-F5ADD5F814CB}">
      <dgm:prSet/>
      <dgm:spPr/>
      <dgm:t>
        <a:bodyPr/>
        <a:lstStyle/>
        <a:p>
          <a:endParaRPr lang="en-US"/>
        </a:p>
      </dgm:t>
    </dgm:pt>
    <dgm:pt modelId="{CAC2221D-73A1-49C1-B816-EEC48EF65076}" type="sibTrans" cxnId="{9992BD46-4402-4812-BA42-F5ADD5F814CB}">
      <dgm:prSet/>
      <dgm:spPr/>
      <dgm:t>
        <a:bodyPr/>
        <a:lstStyle/>
        <a:p>
          <a:endParaRPr lang="en-US"/>
        </a:p>
      </dgm:t>
    </dgm:pt>
    <dgm:pt modelId="{B5AD7BD3-2664-4C21-8D31-C377471D8672}">
      <dgm:prSet custT="1"/>
      <dgm:spPr/>
      <dgm:t>
        <a:bodyPr/>
        <a:lstStyle/>
        <a:p>
          <a:r>
            <a:rPr lang="en-US" sz="1700" dirty="0" err="1"/>
            <a:t>Lijsten</a:t>
          </a:r>
          <a:endParaRPr lang="en-US" sz="1700" dirty="0"/>
        </a:p>
      </dgm:t>
    </dgm:pt>
    <dgm:pt modelId="{40933F22-2C30-431B-BFED-6D7065BD827E}" type="parTrans" cxnId="{8928E560-3288-4B53-A755-825F7180C6DC}">
      <dgm:prSet/>
      <dgm:spPr/>
      <dgm:t>
        <a:bodyPr/>
        <a:lstStyle/>
        <a:p>
          <a:endParaRPr lang="en-US"/>
        </a:p>
      </dgm:t>
    </dgm:pt>
    <dgm:pt modelId="{FD73FF36-6315-4468-8FAF-C3017D86C9BA}" type="sibTrans" cxnId="{8928E560-3288-4B53-A755-825F7180C6DC}">
      <dgm:prSet/>
      <dgm:spPr/>
      <dgm:t>
        <a:bodyPr/>
        <a:lstStyle/>
        <a:p>
          <a:endParaRPr lang="en-US"/>
        </a:p>
      </dgm:t>
    </dgm:pt>
    <dgm:pt modelId="{0B0672A5-0917-4994-AAEB-88630A81C2FF}">
      <dgm:prSet custT="1"/>
      <dgm:spPr/>
      <dgm:t>
        <a:bodyPr/>
        <a:lstStyle/>
        <a:p>
          <a:r>
            <a:rPr lang="en-US" sz="1700" dirty="0" err="1"/>
            <a:t>Grafieken</a:t>
          </a:r>
          <a:endParaRPr lang="en-US" sz="1700" dirty="0"/>
        </a:p>
      </dgm:t>
    </dgm:pt>
    <dgm:pt modelId="{E32D2425-17C6-4B04-A29E-0AC3D7C88157}" type="parTrans" cxnId="{A51C306B-EED0-44A6-9F11-8368AFADA01C}">
      <dgm:prSet/>
      <dgm:spPr/>
      <dgm:t>
        <a:bodyPr/>
        <a:lstStyle/>
        <a:p>
          <a:endParaRPr lang="en-US"/>
        </a:p>
      </dgm:t>
    </dgm:pt>
    <dgm:pt modelId="{C9058375-0A7B-4776-AA87-6D81A18C4174}" type="sibTrans" cxnId="{A51C306B-EED0-44A6-9F11-8368AFADA01C}">
      <dgm:prSet/>
      <dgm:spPr/>
      <dgm:t>
        <a:bodyPr/>
        <a:lstStyle/>
        <a:p>
          <a:endParaRPr lang="en-US"/>
        </a:p>
      </dgm:t>
    </dgm:pt>
    <dgm:pt modelId="{D9F50A9C-EC6B-4C0A-80A0-FCEE169E8B2E}">
      <dgm:prSet custT="1"/>
      <dgm:spPr/>
      <dgm:t>
        <a:bodyPr/>
        <a:lstStyle/>
        <a:p>
          <a:r>
            <a:rPr lang="en-US" sz="1700" dirty="0" err="1"/>
            <a:t>Tekst</a:t>
          </a:r>
          <a:endParaRPr lang="en-US" sz="1700" dirty="0"/>
        </a:p>
      </dgm:t>
    </dgm:pt>
    <dgm:pt modelId="{14ED0644-46A7-418D-AA5A-489F92603C29}" type="parTrans" cxnId="{64128505-B2B0-4505-BE9E-FE3291C6ABF4}">
      <dgm:prSet/>
      <dgm:spPr/>
      <dgm:t>
        <a:bodyPr/>
        <a:lstStyle/>
        <a:p>
          <a:endParaRPr lang="en-US"/>
        </a:p>
      </dgm:t>
    </dgm:pt>
    <dgm:pt modelId="{8A98486F-CF48-464E-83E8-3D273B6D07E9}" type="sibTrans" cxnId="{64128505-B2B0-4505-BE9E-FE3291C6ABF4}">
      <dgm:prSet/>
      <dgm:spPr/>
      <dgm:t>
        <a:bodyPr/>
        <a:lstStyle/>
        <a:p>
          <a:endParaRPr lang="en-US"/>
        </a:p>
      </dgm:t>
    </dgm:pt>
    <dgm:pt modelId="{6FC55AD0-9017-4D66-8BB4-BC7E4AFB9116}">
      <dgm:prSet custT="1"/>
      <dgm:spPr/>
      <dgm:t>
        <a:bodyPr/>
        <a:lstStyle/>
        <a:p>
          <a:r>
            <a:rPr lang="en-US" sz="1700" dirty="0" err="1"/>
            <a:t>Notificaties</a:t>
          </a:r>
          <a:endParaRPr lang="en-US" sz="1700" dirty="0"/>
        </a:p>
      </dgm:t>
    </dgm:pt>
    <dgm:pt modelId="{4DC7E53B-A012-4CEF-B085-816CC3812793}" type="parTrans" cxnId="{BA8FDA5C-5089-4BEB-8A1D-E66463385D9A}">
      <dgm:prSet/>
      <dgm:spPr/>
      <dgm:t>
        <a:bodyPr/>
        <a:lstStyle/>
        <a:p>
          <a:endParaRPr lang="en-US"/>
        </a:p>
      </dgm:t>
    </dgm:pt>
    <dgm:pt modelId="{62161405-B448-4D99-9DB1-D4E8FD2133B2}" type="sibTrans" cxnId="{BA8FDA5C-5089-4BEB-8A1D-E66463385D9A}">
      <dgm:prSet/>
      <dgm:spPr/>
      <dgm:t>
        <a:bodyPr/>
        <a:lstStyle/>
        <a:p>
          <a:endParaRPr lang="en-US"/>
        </a:p>
      </dgm:t>
    </dgm:pt>
    <dgm:pt modelId="{B75BFB1A-B034-4D35-A935-3A0317AEFFA2}">
      <dgm:prSet custT="1"/>
      <dgm:spPr/>
      <dgm:t>
        <a:bodyPr/>
        <a:lstStyle/>
        <a:p>
          <a:r>
            <a:rPr lang="en-US" sz="1900" dirty="0"/>
            <a:t>Refreshers</a:t>
          </a:r>
        </a:p>
      </dgm:t>
    </dgm:pt>
    <dgm:pt modelId="{86913488-5805-4414-B5E6-B2E40879C6E5}" type="parTrans" cxnId="{7CBC61C5-FFB7-4502-8AFD-DDB22876E18E}">
      <dgm:prSet/>
      <dgm:spPr/>
      <dgm:t>
        <a:bodyPr/>
        <a:lstStyle/>
        <a:p>
          <a:endParaRPr lang="en-US"/>
        </a:p>
      </dgm:t>
    </dgm:pt>
    <dgm:pt modelId="{0C39A1B6-5A27-47D0-815F-8AAE0A4C524C}" type="sibTrans" cxnId="{7CBC61C5-FFB7-4502-8AFD-DDB22876E18E}">
      <dgm:prSet/>
      <dgm:spPr/>
      <dgm:t>
        <a:bodyPr/>
        <a:lstStyle/>
        <a:p>
          <a:endParaRPr lang="en-US"/>
        </a:p>
      </dgm:t>
    </dgm:pt>
    <dgm:pt modelId="{37C91472-8B51-46C7-BB7A-1276F43C43FB}">
      <dgm:prSet custT="1"/>
      <dgm:spPr/>
      <dgm:t>
        <a:bodyPr/>
        <a:lstStyle/>
        <a:p>
          <a:r>
            <a:rPr lang="en-US" sz="2500" dirty="0" err="1"/>
            <a:t>Dokter</a:t>
          </a:r>
          <a:endParaRPr lang="en-US" sz="2500" dirty="0"/>
        </a:p>
      </dgm:t>
    </dgm:pt>
    <dgm:pt modelId="{366D77CC-EF63-46D4-B6E6-8BF584233465}" type="parTrans" cxnId="{0CD528C1-0594-4037-BE59-0B38090FF1C0}">
      <dgm:prSet/>
      <dgm:spPr/>
      <dgm:t>
        <a:bodyPr/>
        <a:lstStyle/>
        <a:p>
          <a:endParaRPr lang="en-US"/>
        </a:p>
      </dgm:t>
    </dgm:pt>
    <dgm:pt modelId="{D66530AA-0431-4355-8037-FCA4BB00C0A5}" type="sibTrans" cxnId="{0CD528C1-0594-4037-BE59-0B38090FF1C0}">
      <dgm:prSet/>
      <dgm:spPr/>
      <dgm:t>
        <a:bodyPr/>
        <a:lstStyle/>
        <a:p>
          <a:endParaRPr lang="en-US"/>
        </a:p>
      </dgm:t>
    </dgm:pt>
    <dgm:pt modelId="{6229A3B8-7EA7-490C-9AFE-CAB325CECD6F}">
      <dgm:prSet/>
      <dgm:spPr/>
      <dgm:t>
        <a:bodyPr/>
        <a:lstStyle/>
        <a:p>
          <a:r>
            <a:rPr lang="en-US" sz="1900"/>
            <a:t>Selecteren ziekenhuis</a:t>
          </a:r>
        </a:p>
      </dgm:t>
    </dgm:pt>
    <dgm:pt modelId="{A9317E86-BAF6-47B3-A85C-E26A46120BF9}" type="parTrans" cxnId="{F74363F5-72FA-4C6C-8E30-E688BA2513D6}">
      <dgm:prSet/>
      <dgm:spPr/>
      <dgm:t>
        <a:bodyPr/>
        <a:lstStyle/>
        <a:p>
          <a:endParaRPr lang="en-US"/>
        </a:p>
      </dgm:t>
    </dgm:pt>
    <dgm:pt modelId="{0860F519-563F-4D5B-B3FC-2F4D3E97B6FB}" type="sibTrans" cxnId="{F74363F5-72FA-4C6C-8E30-E688BA2513D6}">
      <dgm:prSet/>
      <dgm:spPr/>
      <dgm:t>
        <a:bodyPr/>
        <a:lstStyle/>
        <a:p>
          <a:endParaRPr lang="en-US"/>
        </a:p>
      </dgm:t>
    </dgm:pt>
    <dgm:pt modelId="{C5D83BDB-321A-4883-B0B2-699A18E24B19}">
      <dgm:prSet/>
      <dgm:spPr/>
      <dgm:t>
        <a:bodyPr/>
        <a:lstStyle/>
        <a:p>
          <a:r>
            <a:rPr lang="en-US" sz="1900" dirty="0" err="1"/>
            <a:t>Aanpassen</a:t>
          </a:r>
          <a:r>
            <a:rPr lang="en-US" sz="1900" dirty="0"/>
            <a:t> data</a:t>
          </a:r>
        </a:p>
      </dgm:t>
    </dgm:pt>
    <dgm:pt modelId="{15280E3A-344D-4AD9-AD80-5482AB167F64}" type="parTrans" cxnId="{CB7CE92F-4B94-4E53-8F4B-B7A12ADB4B70}">
      <dgm:prSet/>
      <dgm:spPr/>
      <dgm:t>
        <a:bodyPr/>
        <a:lstStyle/>
        <a:p>
          <a:endParaRPr lang="en-US"/>
        </a:p>
      </dgm:t>
    </dgm:pt>
    <dgm:pt modelId="{036DD094-AACE-4319-9092-5777ACFB887D}" type="sibTrans" cxnId="{CB7CE92F-4B94-4E53-8F4B-B7A12ADB4B70}">
      <dgm:prSet/>
      <dgm:spPr/>
      <dgm:t>
        <a:bodyPr/>
        <a:lstStyle/>
        <a:p>
          <a:endParaRPr lang="en-US"/>
        </a:p>
      </dgm:t>
    </dgm:pt>
    <dgm:pt modelId="{3BFC3B34-B665-4BE6-8D2F-21C6E74151F6}">
      <dgm:prSet custT="1"/>
      <dgm:spPr/>
      <dgm:t>
        <a:bodyPr/>
        <a:lstStyle/>
        <a:p>
          <a:r>
            <a:rPr lang="en-US" sz="1700" dirty="0" err="1"/>
            <a:t>Ziekenhuizen</a:t>
          </a:r>
          <a:endParaRPr lang="en-US" sz="1700" dirty="0"/>
        </a:p>
      </dgm:t>
    </dgm:pt>
    <dgm:pt modelId="{21CD7E6B-CCD9-4A0D-B25F-98259B7AC882}" type="parTrans" cxnId="{91BF934A-3A91-43C9-97E9-10212FCE7247}">
      <dgm:prSet/>
      <dgm:spPr/>
      <dgm:t>
        <a:bodyPr/>
        <a:lstStyle/>
        <a:p>
          <a:endParaRPr lang="en-US"/>
        </a:p>
      </dgm:t>
    </dgm:pt>
    <dgm:pt modelId="{20FCD661-C04D-459E-BCA5-93507CD88F14}" type="sibTrans" cxnId="{91BF934A-3A91-43C9-97E9-10212FCE7247}">
      <dgm:prSet/>
      <dgm:spPr/>
      <dgm:t>
        <a:bodyPr/>
        <a:lstStyle/>
        <a:p>
          <a:endParaRPr lang="en-US"/>
        </a:p>
      </dgm:t>
    </dgm:pt>
    <dgm:pt modelId="{FE26B445-0B4E-42E8-A82B-5682F13A76A5}">
      <dgm:prSet custT="1"/>
      <dgm:spPr/>
      <dgm:t>
        <a:bodyPr/>
        <a:lstStyle/>
        <a:p>
          <a:r>
            <a:rPr lang="en-US" sz="1700" dirty="0" err="1"/>
            <a:t>Medicijnen</a:t>
          </a:r>
          <a:endParaRPr lang="en-US" sz="1700" dirty="0"/>
        </a:p>
      </dgm:t>
    </dgm:pt>
    <dgm:pt modelId="{1B790B75-8F0E-445F-B5BC-B8C8EF7814AA}" type="parTrans" cxnId="{9C5BD073-3D75-4326-9402-68BBE952F488}">
      <dgm:prSet/>
      <dgm:spPr/>
      <dgm:t>
        <a:bodyPr/>
        <a:lstStyle/>
        <a:p>
          <a:endParaRPr lang="en-US"/>
        </a:p>
      </dgm:t>
    </dgm:pt>
    <dgm:pt modelId="{F6011EF2-644E-446D-A3A6-B52599158237}" type="sibTrans" cxnId="{9C5BD073-3D75-4326-9402-68BBE952F488}">
      <dgm:prSet/>
      <dgm:spPr/>
      <dgm:t>
        <a:bodyPr/>
        <a:lstStyle/>
        <a:p>
          <a:endParaRPr lang="en-US"/>
        </a:p>
      </dgm:t>
    </dgm:pt>
    <dgm:pt modelId="{CE206E6D-BB8B-413E-A431-B5C3759E7943}">
      <dgm:prSet/>
      <dgm:spPr/>
      <dgm:t>
        <a:bodyPr/>
        <a:lstStyle/>
        <a:p>
          <a:r>
            <a:rPr lang="en-US" sz="1900"/>
            <a:t>Levering</a:t>
          </a:r>
        </a:p>
      </dgm:t>
    </dgm:pt>
    <dgm:pt modelId="{990D3B85-C439-4796-BAD9-6A34203FC7D7}" type="parTrans" cxnId="{7E6736A3-06D8-4D6B-B71A-2C4021F3EA05}">
      <dgm:prSet/>
      <dgm:spPr/>
      <dgm:t>
        <a:bodyPr/>
        <a:lstStyle/>
        <a:p>
          <a:endParaRPr lang="en-US"/>
        </a:p>
      </dgm:t>
    </dgm:pt>
    <dgm:pt modelId="{EF2D2C33-8816-4717-9DD7-ED79D7F1D2B7}" type="sibTrans" cxnId="{7E6736A3-06D8-4D6B-B71A-2C4021F3EA05}">
      <dgm:prSet/>
      <dgm:spPr/>
      <dgm:t>
        <a:bodyPr/>
        <a:lstStyle/>
        <a:p>
          <a:endParaRPr lang="en-US"/>
        </a:p>
      </dgm:t>
    </dgm:pt>
    <dgm:pt modelId="{346E11AA-BBDE-4E2D-95B8-80451C9F9528}">
      <dgm:prSet custT="1"/>
      <dgm:spPr/>
      <dgm:t>
        <a:bodyPr/>
        <a:lstStyle/>
        <a:p>
          <a:r>
            <a:rPr lang="en-US" sz="1700" dirty="0" err="1"/>
            <a:t>Reageren</a:t>
          </a:r>
          <a:r>
            <a:rPr lang="en-US" sz="1700" dirty="0"/>
            <a:t> op </a:t>
          </a:r>
          <a:r>
            <a:rPr lang="en-US" sz="1700" dirty="0" err="1"/>
            <a:t>foutmeldingen</a:t>
          </a:r>
          <a:endParaRPr lang="en-US" sz="1700" dirty="0"/>
        </a:p>
      </dgm:t>
    </dgm:pt>
    <dgm:pt modelId="{F6B0CE4E-959F-4DD6-A398-3BD903342C30}" type="parTrans" cxnId="{DFCC2FBE-0EC8-496F-AF58-0C52A98AA671}">
      <dgm:prSet/>
      <dgm:spPr/>
      <dgm:t>
        <a:bodyPr/>
        <a:lstStyle/>
        <a:p>
          <a:endParaRPr lang="en-US"/>
        </a:p>
      </dgm:t>
    </dgm:pt>
    <dgm:pt modelId="{211401D8-81CF-4A50-ADCD-127A5D1A583B}" type="sibTrans" cxnId="{DFCC2FBE-0EC8-496F-AF58-0C52A98AA671}">
      <dgm:prSet/>
      <dgm:spPr/>
      <dgm:t>
        <a:bodyPr/>
        <a:lstStyle/>
        <a:p>
          <a:endParaRPr lang="en-US"/>
        </a:p>
      </dgm:t>
    </dgm:pt>
    <dgm:pt modelId="{BBFF7EB1-99EA-4D49-A207-FB0A328C39C6}">
      <dgm:prSet custT="1"/>
      <dgm:spPr/>
      <dgm:t>
        <a:bodyPr/>
        <a:lstStyle/>
        <a:p>
          <a:r>
            <a:rPr lang="en-US" sz="1700" dirty="0" err="1"/>
            <a:t>Aanmaken</a:t>
          </a:r>
          <a:r>
            <a:rPr lang="en-US" sz="1700" dirty="0"/>
            <a:t> </a:t>
          </a:r>
          <a:r>
            <a:rPr lang="en-US" sz="1700" dirty="0" err="1"/>
            <a:t>nieuwe</a:t>
          </a:r>
          <a:r>
            <a:rPr lang="en-US" sz="1700" dirty="0"/>
            <a:t> levering</a:t>
          </a:r>
        </a:p>
      </dgm:t>
    </dgm:pt>
    <dgm:pt modelId="{B5CF0821-B108-4FBF-8C0E-6E106AAF5EB3}" type="parTrans" cxnId="{BB0012B5-A473-4C44-9514-38D7AB0708AC}">
      <dgm:prSet/>
      <dgm:spPr/>
      <dgm:t>
        <a:bodyPr/>
        <a:lstStyle/>
        <a:p>
          <a:endParaRPr lang="en-US"/>
        </a:p>
      </dgm:t>
    </dgm:pt>
    <dgm:pt modelId="{158897B5-29B9-4D6E-AEBB-6974F88E7103}" type="sibTrans" cxnId="{BB0012B5-A473-4C44-9514-38D7AB0708AC}">
      <dgm:prSet/>
      <dgm:spPr/>
      <dgm:t>
        <a:bodyPr/>
        <a:lstStyle/>
        <a:p>
          <a:endParaRPr lang="en-US"/>
        </a:p>
      </dgm:t>
    </dgm:pt>
    <dgm:pt modelId="{DBBC78C1-B423-4269-ABA2-F3AC547C5E7A}">
      <dgm:prSet custT="1"/>
      <dgm:spPr/>
      <dgm:t>
        <a:bodyPr/>
        <a:lstStyle/>
        <a:p>
          <a:r>
            <a:rPr lang="en-US" sz="1700" dirty="0" err="1"/>
            <a:t>Annuleren</a:t>
          </a:r>
          <a:r>
            <a:rPr lang="en-US" sz="1700" dirty="0"/>
            <a:t> van </a:t>
          </a:r>
          <a:r>
            <a:rPr lang="en-US" sz="1700" dirty="0" err="1"/>
            <a:t>leveringen</a:t>
          </a:r>
          <a:endParaRPr lang="en-US" sz="1700" dirty="0"/>
        </a:p>
      </dgm:t>
    </dgm:pt>
    <dgm:pt modelId="{A4857695-0972-46A6-8193-52EB0825722A}" type="parTrans" cxnId="{A8B5AE33-5AA2-4195-869E-9D26C092FEE5}">
      <dgm:prSet/>
      <dgm:spPr/>
      <dgm:t>
        <a:bodyPr/>
        <a:lstStyle/>
        <a:p>
          <a:endParaRPr lang="en-US"/>
        </a:p>
      </dgm:t>
    </dgm:pt>
    <dgm:pt modelId="{5D47B1B7-8929-438A-ABDF-03C2C78E6AA2}" type="sibTrans" cxnId="{A8B5AE33-5AA2-4195-869E-9D26C092FEE5}">
      <dgm:prSet/>
      <dgm:spPr/>
      <dgm:t>
        <a:bodyPr/>
        <a:lstStyle/>
        <a:p>
          <a:endParaRPr lang="en-US"/>
        </a:p>
      </dgm:t>
    </dgm:pt>
    <dgm:pt modelId="{4C84C8D6-B3CB-4DDC-B0F0-26CEF9D960D5}">
      <dgm:prSet custT="1"/>
      <dgm:spPr/>
      <dgm:t>
        <a:bodyPr/>
        <a:lstStyle/>
        <a:p>
          <a:r>
            <a:rPr lang="en-US" sz="2500" dirty="0" err="1"/>
            <a:t>Leverancier</a:t>
          </a:r>
          <a:endParaRPr lang="en-US" sz="2500" dirty="0"/>
        </a:p>
      </dgm:t>
    </dgm:pt>
    <dgm:pt modelId="{DAFD7B7C-A90C-4CC1-B178-A6497AFD9CF5}" type="parTrans" cxnId="{9A5E1F22-C8E4-4DEF-9206-CF059BE4FDD4}">
      <dgm:prSet/>
      <dgm:spPr/>
      <dgm:t>
        <a:bodyPr/>
        <a:lstStyle/>
        <a:p>
          <a:endParaRPr lang="en-US"/>
        </a:p>
      </dgm:t>
    </dgm:pt>
    <dgm:pt modelId="{51B09B11-9CE3-49D4-BF30-74D60F0475C4}" type="sibTrans" cxnId="{9A5E1F22-C8E4-4DEF-9206-CF059BE4FDD4}">
      <dgm:prSet/>
      <dgm:spPr/>
      <dgm:t>
        <a:bodyPr/>
        <a:lstStyle/>
        <a:p>
          <a:endParaRPr lang="en-US"/>
        </a:p>
      </dgm:t>
    </dgm:pt>
    <dgm:pt modelId="{C7423DC6-C292-4AEE-86BA-67496425E283}">
      <dgm:prSet/>
      <dgm:spPr/>
      <dgm:t>
        <a:bodyPr/>
        <a:lstStyle/>
        <a:p>
          <a:r>
            <a:rPr lang="en-US" sz="1900"/>
            <a:t>Selecteren leverancier</a:t>
          </a:r>
        </a:p>
      </dgm:t>
    </dgm:pt>
    <dgm:pt modelId="{F1B053CB-B95D-448A-B6CA-049176B644DD}" type="parTrans" cxnId="{102853F1-1F1D-4BDD-B756-146C7F0A5C38}">
      <dgm:prSet/>
      <dgm:spPr/>
      <dgm:t>
        <a:bodyPr/>
        <a:lstStyle/>
        <a:p>
          <a:endParaRPr lang="en-US"/>
        </a:p>
      </dgm:t>
    </dgm:pt>
    <dgm:pt modelId="{E4143AB5-5E43-45E0-9ACD-B3022BF674BC}" type="sibTrans" cxnId="{102853F1-1F1D-4BDD-B756-146C7F0A5C38}">
      <dgm:prSet/>
      <dgm:spPr/>
      <dgm:t>
        <a:bodyPr/>
        <a:lstStyle/>
        <a:p>
          <a:endParaRPr lang="en-US"/>
        </a:p>
      </dgm:t>
    </dgm:pt>
    <dgm:pt modelId="{1E00C44F-36C9-4E40-955B-58D2EF166036}">
      <dgm:prSet/>
      <dgm:spPr/>
      <dgm:t>
        <a:bodyPr/>
        <a:lstStyle/>
        <a:p>
          <a:r>
            <a:rPr lang="en-US" sz="1900" dirty="0" err="1"/>
            <a:t>Aanpassen</a:t>
          </a:r>
          <a:r>
            <a:rPr lang="en-US" sz="1900" dirty="0"/>
            <a:t> data</a:t>
          </a:r>
        </a:p>
      </dgm:t>
    </dgm:pt>
    <dgm:pt modelId="{F7CCFBFF-9C29-40E1-B7CA-9F5A4B2E6C21}" type="parTrans" cxnId="{CC696D4D-B91C-4918-A3F0-AB74CF12B94C}">
      <dgm:prSet/>
      <dgm:spPr/>
      <dgm:t>
        <a:bodyPr/>
        <a:lstStyle/>
        <a:p>
          <a:endParaRPr lang="en-US"/>
        </a:p>
      </dgm:t>
    </dgm:pt>
    <dgm:pt modelId="{DDB83B73-3084-4EF6-93D4-BCB1100B52D3}" type="sibTrans" cxnId="{CC696D4D-B91C-4918-A3F0-AB74CF12B94C}">
      <dgm:prSet/>
      <dgm:spPr/>
      <dgm:t>
        <a:bodyPr/>
        <a:lstStyle/>
        <a:p>
          <a:endParaRPr lang="en-US"/>
        </a:p>
      </dgm:t>
    </dgm:pt>
    <dgm:pt modelId="{2153071C-B8C1-4AD3-B6BC-83CDDEF7A7F1}">
      <dgm:prSet custT="1"/>
      <dgm:spPr/>
      <dgm:t>
        <a:bodyPr/>
        <a:lstStyle/>
        <a:p>
          <a:r>
            <a:rPr lang="en-US" sz="1700" dirty="0" err="1"/>
            <a:t>Leverancier</a:t>
          </a:r>
          <a:endParaRPr lang="en-US" sz="1700" dirty="0"/>
        </a:p>
      </dgm:t>
    </dgm:pt>
    <dgm:pt modelId="{C4FD6520-921C-47C2-833D-63DBD5447022}" type="parTrans" cxnId="{596ECE54-76D3-4B0B-B514-EA0B7411863E}">
      <dgm:prSet/>
      <dgm:spPr/>
      <dgm:t>
        <a:bodyPr/>
        <a:lstStyle/>
        <a:p>
          <a:endParaRPr lang="en-US"/>
        </a:p>
      </dgm:t>
    </dgm:pt>
    <dgm:pt modelId="{FDBD55C4-526C-4342-9761-9EF3A3D11359}" type="sibTrans" cxnId="{596ECE54-76D3-4B0B-B514-EA0B7411863E}">
      <dgm:prSet/>
      <dgm:spPr/>
      <dgm:t>
        <a:bodyPr/>
        <a:lstStyle/>
        <a:p>
          <a:endParaRPr lang="en-US"/>
        </a:p>
      </dgm:t>
    </dgm:pt>
    <dgm:pt modelId="{97DF9B5B-E9C8-4B89-B70C-15A2955A5079}">
      <dgm:prSet/>
      <dgm:spPr/>
      <dgm:t>
        <a:bodyPr/>
        <a:lstStyle/>
        <a:p>
          <a:r>
            <a:rPr lang="en-US" sz="1900"/>
            <a:t>Instellen doos</a:t>
          </a:r>
        </a:p>
      </dgm:t>
    </dgm:pt>
    <dgm:pt modelId="{8667DA1F-4B13-4A11-ACD3-24E2B8D34D0A}" type="parTrans" cxnId="{83479D3C-7AFF-4BD7-ABFD-A04659AFBFFD}">
      <dgm:prSet/>
      <dgm:spPr/>
      <dgm:t>
        <a:bodyPr/>
        <a:lstStyle/>
        <a:p>
          <a:endParaRPr lang="en-US"/>
        </a:p>
      </dgm:t>
    </dgm:pt>
    <dgm:pt modelId="{D4E642C4-0F8D-4265-951F-CE5631AF6982}" type="sibTrans" cxnId="{83479D3C-7AFF-4BD7-ABFD-A04659AFBFFD}">
      <dgm:prSet/>
      <dgm:spPr/>
      <dgm:t>
        <a:bodyPr/>
        <a:lstStyle/>
        <a:p>
          <a:endParaRPr lang="en-US"/>
        </a:p>
      </dgm:t>
    </dgm:pt>
    <dgm:pt modelId="{9C6461E2-A694-4A34-970D-1C6C3B994A0A}">
      <dgm:prSet custT="1"/>
      <dgm:spPr/>
      <dgm:t>
        <a:bodyPr/>
        <a:lstStyle/>
        <a:p>
          <a:r>
            <a:rPr lang="en-US" sz="1700" dirty="0"/>
            <a:t>Bluetooth</a:t>
          </a:r>
        </a:p>
      </dgm:t>
    </dgm:pt>
    <dgm:pt modelId="{FD1E329B-0616-4704-9927-F90D0A5AF336}" type="parTrans" cxnId="{93F8EA27-3B99-47EC-A35C-318B5A24BAC8}">
      <dgm:prSet/>
      <dgm:spPr/>
      <dgm:t>
        <a:bodyPr/>
        <a:lstStyle/>
        <a:p>
          <a:endParaRPr lang="en-US"/>
        </a:p>
      </dgm:t>
    </dgm:pt>
    <dgm:pt modelId="{496555CD-FDF3-4101-B77B-746AED690BEC}" type="sibTrans" cxnId="{93F8EA27-3B99-47EC-A35C-318B5A24BAC8}">
      <dgm:prSet/>
      <dgm:spPr/>
      <dgm:t>
        <a:bodyPr/>
        <a:lstStyle/>
        <a:p>
          <a:endParaRPr lang="en-US"/>
        </a:p>
      </dgm:t>
    </dgm:pt>
    <dgm:pt modelId="{CD98CBEE-4B5C-417C-A385-1199118CA2DD}">
      <dgm:prSet/>
      <dgm:spPr/>
      <dgm:t>
        <a:bodyPr/>
        <a:lstStyle/>
        <a:p>
          <a:r>
            <a:rPr lang="en-US" sz="1900"/>
            <a:t>Levering</a:t>
          </a:r>
        </a:p>
      </dgm:t>
    </dgm:pt>
    <dgm:pt modelId="{2C3CFB84-74B9-4A34-94E5-E4C0FC22A133}" type="parTrans" cxnId="{30F30013-011C-4F55-A700-FD1ADC516162}">
      <dgm:prSet/>
      <dgm:spPr/>
      <dgm:t>
        <a:bodyPr/>
        <a:lstStyle/>
        <a:p>
          <a:endParaRPr lang="en-US"/>
        </a:p>
      </dgm:t>
    </dgm:pt>
    <dgm:pt modelId="{1FB66FE6-827C-4BA3-B1B9-0A3437BBAFF2}" type="sibTrans" cxnId="{30F30013-011C-4F55-A700-FD1ADC516162}">
      <dgm:prSet/>
      <dgm:spPr/>
      <dgm:t>
        <a:bodyPr/>
        <a:lstStyle/>
        <a:p>
          <a:endParaRPr lang="en-US"/>
        </a:p>
      </dgm:t>
    </dgm:pt>
    <dgm:pt modelId="{7BE771BD-CE12-46BC-9234-2286BF542BE0}">
      <dgm:prSet custT="1"/>
      <dgm:spPr/>
      <dgm:t>
        <a:bodyPr/>
        <a:lstStyle/>
        <a:p>
          <a:r>
            <a:rPr lang="en-US" sz="1700" dirty="0" err="1"/>
            <a:t>Accepteren</a:t>
          </a:r>
          <a:r>
            <a:rPr lang="en-US" sz="1700" dirty="0"/>
            <a:t> levering</a:t>
          </a:r>
        </a:p>
      </dgm:t>
    </dgm:pt>
    <dgm:pt modelId="{DB77AFED-B9DC-4EF7-9818-7C0ADE4082A1}" type="parTrans" cxnId="{B86588FB-3096-4A9C-ABB9-8AC309031FAF}">
      <dgm:prSet/>
      <dgm:spPr/>
      <dgm:t>
        <a:bodyPr/>
        <a:lstStyle/>
        <a:p>
          <a:endParaRPr lang="en-US"/>
        </a:p>
      </dgm:t>
    </dgm:pt>
    <dgm:pt modelId="{D5003C4C-4F81-427E-B984-12BCF4BA66EE}" type="sibTrans" cxnId="{B86588FB-3096-4A9C-ABB9-8AC309031FAF}">
      <dgm:prSet/>
      <dgm:spPr/>
      <dgm:t>
        <a:bodyPr/>
        <a:lstStyle/>
        <a:p>
          <a:endParaRPr lang="en-US"/>
        </a:p>
      </dgm:t>
    </dgm:pt>
    <dgm:pt modelId="{0F7D21A1-7CF3-4C21-8A87-E7A87E1CD9ED}">
      <dgm:prSet custT="1"/>
      <dgm:spPr/>
      <dgm:t>
        <a:bodyPr/>
        <a:lstStyle/>
        <a:p>
          <a:r>
            <a:rPr lang="en-US" sz="1700" dirty="0" err="1"/>
            <a:t>Starten</a:t>
          </a:r>
          <a:r>
            <a:rPr lang="en-US" sz="1700" dirty="0"/>
            <a:t> van levering</a:t>
          </a:r>
        </a:p>
      </dgm:t>
    </dgm:pt>
    <dgm:pt modelId="{70D6EF1C-B7F4-4940-B987-464C06E081DB}" type="parTrans" cxnId="{3AEEF261-8096-4081-8431-20D2B6E676A5}">
      <dgm:prSet/>
      <dgm:spPr/>
      <dgm:t>
        <a:bodyPr/>
        <a:lstStyle/>
        <a:p>
          <a:endParaRPr lang="en-US"/>
        </a:p>
      </dgm:t>
    </dgm:pt>
    <dgm:pt modelId="{AA55A7A0-155D-4834-836B-DAE253E353F3}" type="sibTrans" cxnId="{3AEEF261-8096-4081-8431-20D2B6E676A5}">
      <dgm:prSet/>
      <dgm:spPr/>
      <dgm:t>
        <a:bodyPr/>
        <a:lstStyle/>
        <a:p>
          <a:endParaRPr lang="en-US"/>
        </a:p>
      </dgm:t>
    </dgm:pt>
    <dgm:pt modelId="{CBAE418C-3B16-4DD4-BC35-925810D6C405}">
      <dgm:prSet custT="1"/>
      <dgm:spPr/>
      <dgm:t>
        <a:bodyPr/>
        <a:lstStyle/>
        <a:p>
          <a:r>
            <a:rPr lang="en-US" sz="1700" dirty="0" err="1"/>
            <a:t>Keuze</a:t>
          </a:r>
          <a:r>
            <a:rPr lang="en-US" sz="1700" dirty="0"/>
            <a:t> van </a:t>
          </a:r>
          <a:r>
            <a:rPr lang="en-US" sz="1700" dirty="0" err="1"/>
            <a:t>dokter</a:t>
          </a:r>
          <a:r>
            <a:rPr lang="en-US" sz="1700" dirty="0"/>
            <a:t> </a:t>
          </a:r>
          <a:r>
            <a:rPr lang="en-US" sz="1700" dirty="0" err="1"/>
            <a:t>ontvangen</a:t>
          </a:r>
          <a:endParaRPr lang="en-US" sz="1700" dirty="0"/>
        </a:p>
      </dgm:t>
    </dgm:pt>
    <dgm:pt modelId="{BB76DD63-2B5C-4AB4-9DB1-95FB3D3988ED}" type="parTrans" cxnId="{7E6F8FC5-C6FA-48DF-886F-DAF07F725D77}">
      <dgm:prSet/>
      <dgm:spPr/>
      <dgm:t>
        <a:bodyPr/>
        <a:lstStyle/>
        <a:p>
          <a:endParaRPr lang="en-US"/>
        </a:p>
      </dgm:t>
    </dgm:pt>
    <dgm:pt modelId="{3B626D8B-532F-4C46-A79D-1D0AF2EF2F0E}" type="sibTrans" cxnId="{7E6F8FC5-C6FA-48DF-886F-DAF07F725D77}">
      <dgm:prSet/>
      <dgm:spPr/>
      <dgm:t>
        <a:bodyPr/>
        <a:lstStyle/>
        <a:p>
          <a:endParaRPr lang="en-US"/>
        </a:p>
      </dgm:t>
    </dgm:pt>
    <dgm:pt modelId="{DA920F82-9FA3-4101-BC33-8ECA4C9072D7}">
      <dgm:prSet phldrT="[Text]" custT="1"/>
      <dgm:spPr/>
      <dgm:t>
        <a:bodyPr/>
        <a:lstStyle/>
        <a:p>
          <a:r>
            <a:rPr lang="en-US" sz="1900" dirty="0"/>
            <a:t>Google Maps API</a:t>
          </a:r>
        </a:p>
      </dgm:t>
    </dgm:pt>
    <dgm:pt modelId="{38215CA0-93EF-4C0D-88F7-70717A5C41DE}" type="parTrans" cxnId="{58ED7ED6-0CF3-4B1C-96F7-B6C06A18E1C7}">
      <dgm:prSet/>
      <dgm:spPr/>
      <dgm:t>
        <a:bodyPr/>
        <a:lstStyle/>
        <a:p>
          <a:endParaRPr lang="LID4096"/>
        </a:p>
      </dgm:t>
    </dgm:pt>
    <dgm:pt modelId="{C7FB61D1-F7DF-4B22-A508-569B0902C80D}" type="sibTrans" cxnId="{58ED7ED6-0CF3-4B1C-96F7-B6C06A18E1C7}">
      <dgm:prSet/>
      <dgm:spPr/>
      <dgm:t>
        <a:bodyPr/>
        <a:lstStyle/>
        <a:p>
          <a:endParaRPr lang="LID4096"/>
        </a:p>
      </dgm:t>
    </dgm:pt>
    <dgm:pt modelId="{D27F6915-7E21-45A8-B0FE-10A9D71417C5}">
      <dgm:prSet phldrT="[Text]" custT="1"/>
      <dgm:spPr/>
      <dgm:t>
        <a:bodyPr/>
        <a:lstStyle/>
        <a:p>
          <a:r>
            <a:rPr lang="en-US" sz="1900" dirty="0"/>
            <a:t>Rest API Service</a:t>
          </a:r>
        </a:p>
      </dgm:t>
    </dgm:pt>
    <dgm:pt modelId="{D69CF55A-E31A-4C89-9656-E544F9F75B29}" type="parTrans" cxnId="{36BF17EC-809E-441C-BE8A-7B0DD6DAD061}">
      <dgm:prSet/>
      <dgm:spPr/>
      <dgm:t>
        <a:bodyPr/>
        <a:lstStyle/>
        <a:p>
          <a:endParaRPr lang="LID4096"/>
        </a:p>
      </dgm:t>
    </dgm:pt>
    <dgm:pt modelId="{E1B60CA4-A42E-4F76-B3A4-23417F6FE63F}" type="sibTrans" cxnId="{36BF17EC-809E-441C-BE8A-7B0DD6DAD061}">
      <dgm:prSet/>
      <dgm:spPr/>
      <dgm:t>
        <a:bodyPr/>
        <a:lstStyle/>
        <a:p>
          <a:endParaRPr lang="LID4096"/>
        </a:p>
      </dgm:t>
    </dgm:pt>
    <dgm:pt modelId="{E24B9E18-119F-4633-A1A9-D0E6027DFDE5}">
      <dgm:prSet phldrT="[Text]" custT="1"/>
      <dgm:spPr/>
      <dgm:t>
        <a:bodyPr/>
        <a:lstStyle/>
        <a:p>
          <a:r>
            <a:rPr lang="en-US" sz="1900" dirty="0"/>
            <a:t>Filter Menus</a:t>
          </a:r>
        </a:p>
      </dgm:t>
    </dgm:pt>
    <dgm:pt modelId="{712A1D3C-9A53-49FD-8A2A-1CC7BC9AF84C}" type="parTrans" cxnId="{418F0229-8A77-4780-88A5-E722332469EC}">
      <dgm:prSet/>
      <dgm:spPr/>
      <dgm:t>
        <a:bodyPr/>
        <a:lstStyle/>
        <a:p>
          <a:endParaRPr lang="LID4096"/>
        </a:p>
      </dgm:t>
    </dgm:pt>
    <dgm:pt modelId="{B5605582-736D-4104-BDB6-339DB9F526FB}" type="sibTrans" cxnId="{418F0229-8A77-4780-88A5-E722332469EC}">
      <dgm:prSet/>
      <dgm:spPr/>
      <dgm:t>
        <a:bodyPr/>
        <a:lstStyle/>
        <a:p>
          <a:endParaRPr lang="LID4096"/>
        </a:p>
      </dgm:t>
    </dgm:pt>
    <dgm:pt modelId="{BEFC7754-C9C1-4490-ADBD-0E047A4814DF}">
      <dgm:prSet phldrT="[Text]" custT="1"/>
      <dgm:spPr/>
      <dgm:t>
        <a:bodyPr/>
        <a:lstStyle/>
        <a:p>
          <a:r>
            <a:rPr lang="en-US" sz="1700" dirty="0" err="1"/>
            <a:t>Vervolledigen</a:t>
          </a:r>
          <a:r>
            <a:rPr lang="en-US" sz="1700" dirty="0"/>
            <a:t> levering</a:t>
          </a:r>
        </a:p>
      </dgm:t>
    </dgm:pt>
    <dgm:pt modelId="{756917C2-BD5A-4115-9E63-8C0EE8C999FC}" type="parTrans" cxnId="{285CFB31-F2A0-48E2-850F-E9F978CE005C}">
      <dgm:prSet/>
      <dgm:spPr/>
      <dgm:t>
        <a:bodyPr/>
        <a:lstStyle/>
        <a:p>
          <a:endParaRPr lang="LID4096"/>
        </a:p>
      </dgm:t>
    </dgm:pt>
    <dgm:pt modelId="{D2826ED0-168D-4E5F-B144-AABBC3173832}" type="sibTrans" cxnId="{285CFB31-F2A0-48E2-850F-E9F978CE005C}">
      <dgm:prSet/>
      <dgm:spPr/>
      <dgm:t>
        <a:bodyPr/>
        <a:lstStyle/>
        <a:p>
          <a:endParaRPr lang="LID4096"/>
        </a:p>
      </dgm:t>
    </dgm:pt>
    <dgm:pt modelId="{B2575AD7-6E6C-45D1-AEB5-9C11A80B4F77}" type="pres">
      <dgm:prSet presAssocID="{B569ADD4-8A17-41AB-BD5B-E798847BB698}" presName="Name0" presStyleCnt="0">
        <dgm:presLayoutVars>
          <dgm:dir/>
          <dgm:animLvl val="lvl"/>
          <dgm:resizeHandles val="exact"/>
        </dgm:presLayoutVars>
      </dgm:prSet>
      <dgm:spPr/>
    </dgm:pt>
    <dgm:pt modelId="{C7A5737B-D315-4E36-8819-9B5E196132B9}" type="pres">
      <dgm:prSet presAssocID="{C12EF459-C1BB-4F69-B0DC-73564CEEA4C9}" presName="composite" presStyleCnt="0"/>
      <dgm:spPr/>
    </dgm:pt>
    <dgm:pt modelId="{99FB3799-A835-4F6C-9474-AD90977CEC19}" type="pres">
      <dgm:prSet presAssocID="{C12EF459-C1BB-4F69-B0DC-73564CEEA4C9}" presName="parTx" presStyleLbl="alignNode1" presStyleIdx="0" presStyleCnt="3" custLinFactNeighborX="-3027">
        <dgm:presLayoutVars>
          <dgm:chMax val="0"/>
          <dgm:chPref val="0"/>
          <dgm:bulletEnabled val="1"/>
        </dgm:presLayoutVars>
      </dgm:prSet>
      <dgm:spPr/>
    </dgm:pt>
    <dgm:pt modelId="{B8513ECE-2D75-4EE1-BB94-02A3A40C0E36}" type="pres">
      <dgm:prSet presAssocID="{C12EF459-C1BB-4F69-B0DC-73564CEEA4C9}" presName="desTx" presStyleLbl="alignAccFollowNode1" presStyleIdx="0" presStyleCnt="3">
        <dgm:presLayoutVars>
          <dgm:bulletEnabled val="1"/>
        </dgm:presLayoutVars>
      </dgm:prSet>
      <dgm:spPr/>
    </dgm:pt>
    <dgm:pt modelId="{0E37D1F4-607B-4C04-939B-3773A21519B5}" type="pres">
      <dgm:prSet presAssocID="{CB51C0D3-9B06-4AA3-9C0E-911667D53641}" presName="space" presStyleCnt="0"/>
      <dgm:spPr/>
    </dgm:pt>
    <dgm:pt modelId="{5386C182-0B26-4B0A-97E2-A6ADE6680A68}" type="pres">
      <dgm:prSet presAssocID="{37C91472-8B51-46C7-BB7A-1276F43C43FB}" presName="composite" presStyleCnt="0"/>
      <dgm:spPr/>
    </dgm:pt>
    <dgm:pt modelId="{09A0F946-66EE-41E2-8FCD-3E9D396B7561}" type="pres">
      <dgm:prSet presAssocID="{37C91472-8B51-46C7-BB7A-1276F43C43F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46D1440-51AF-4522-88A6-550591540F53}" type="pres">
      <dgm:prSet presAssocID="{37C91472-8B51-46C7-BB7A-1276F43C43FB}" presName="desTx" presStyleLbl="alignAccFollowNode1" presStyleIdx="1" presStyleCnt="3">
        <dgm:presLayoutVars>
          <dgm:bulletEnabled val="1"/>
        </dgm:presLayoutVars>
      </dgm:prSet>
      <dgm:spPr/>
    </dgm:pt>
    <dgm:pt modelId="{A59E1FEB-18ED-4906-A667-D9431367B75D}" type="pres">
      <dgm:prSet presAssocID="{D66530AA-0431-4355-8037-FCA4BB00C0A5}" presName="space" presStyleCnt="0"/>
      <dgm:spPr/>
    </dgm:pt>
    <dgm:pt modelId="{5BB63A47-B4F2-4214-949B-DE30D92C68D3}" type="pres">
      <dgm:prSet presAssocID="{4C84C8D6-B3CB-4DDC-B0F0-26CEF9D960D5}" presName="composite" presStyleCnt="0"/>
      <dgm:spPr/>
    </dgm:pt>
    <dgm:pt modelId="{A84A4E00-7FC2-4373-B775-4F0056216279}" type="pres">
      <dgm:prSet presAssocID="{4C84C8D6-B3CB-4DDC-B0F0-26CEF9D960D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FF73438-6E5B-4A38-BB8A-71C1C59C5764}" type="pres">
      <dgm:prSet presAssocID="{4C84C8D6-B3CB-4DDC-B0F0-26CEF9D960D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63D9C01-88AE-44AF-ADB3-3A8C5F0B0B35}" type="presOf" srcId="{9C6461E2-A694-4A34-970D-1C6C3B994A0A}" destId="{9FF73438-6E5B-4A38-BB8A-71C1C59C5764}" srcOrd="0" destOrd="4" presId="urn:microsoft.com/office/officeart/2005/8/layout/hList1"/>
    <dgm:cxn modelId="{125B9604-5543-4E8A-AAEC-D30BDB33DBFF}" type="presOf" srcId="{6FC55AD0-9017-4D66-8BB4-BC7E4AFB9116}" destId="{B8513ECE-2D75-4EE1-BB94-02A3A40C0E36}" srcOrd="0" destOrd="4" presId="urn:microsoft.com/office/officeart/2005/8/layout/hList1"/>
    <dgm:cxn modelId="{64128505-B2B0-4505-BE9E-FE3291C6ABF4}" srcId="{7AD4F1E7-4F1E-42A5-86A7-3DCABCBEA6EC}" destId="{D9F50A9C-EC6B-4C0A-80A0-FCEE169E8B2E}" srcOrd="2" destOrd="0" parTransId="{14ED0644-46A7-418D-AA5A-489F92603C29}" sibTransId="{8A98486F-CF48-464E-83E8-3D273B6D07E9}"/>
    <dgm:cxn modelId="{59A85A0A-CF1B-450D-8810-5445C60AC509}" type="presOf" srcId="{0B0672A5-0917-4994-AAEB-88630A81C2FF}" destId="{B8513ECE-2D75-4EE1-BB94-02A3A40C0E36}" srcOrd="0" destOrd="2" presId="urn:microsoft.com/office/officeart/2005/8/layout/hList1"/>
    <dgm:cxn modelId="{30F30013-011C-4F55-A700-FD1ADC516162}" srcId="{4C84C8D6-B3CB-4DDC-B0F0-26CEF9D960D5}" destId="{CD98CBEE-4B5C-417C-A385-1199118CA2DD}" srcOrd="3" destOrd="0" parTransId="{2C3CFB84-74B9-4A34-94E5-E4C0FC22A133}" sibTransId="{1FB66FE6-827C-4BA3-B1B9-0A3437BBAFF2}"/>
    <dgm:cxn modelId="{73FD9E13-405E-42D4-8411-1A09B09361AA}" type="presOf" srcId="{D27F6915-7E21-45A8-B0FE-10A9D71417C5}" destId="{B8513ECE-2D75-4EE1-BB94-02A3A40C0E36}" srcOrd="0" destOrd="7" presId="urn:microsoft.com/office/officeart/2005/8/layout/hList1"/>
    <dgm:cxn modelId="{C5F8C917-5E1C-4C90-9336-C3460FD69C33}" type="presOf" srcId="{7AD4F1E7-4F1E-42A5-86A7-3DCABCBEA6EC}" destId="{B8513ECE-2D75-4EE1-BB94-02A3A40C0E36}" srcOrd="0" destOrd="0" presId="urn:microsoft.com/office/officeart/2005/8/layout/hList1"/>
    <dgm:cxn modelId="{301DE41C-D350-4253-88FD-296D611928A6}" type="presOf" srcId="{C12EF459-C1BB-4F69-B0DC-73564CEEA4C9}" destId="{99FB3799-A835-4F6C-9474-AD90977CEC19}" srcOrd="0" destOrd="0" presId="urn:microsoft.com/office/officeart/2005/8/layout/hList1"/>
    <dgm:cxn modelId="{9A5E1F22-C8E4-4DEF-9206-CF059BE4FDD4}" srcId="{B569ADD4-8A17-41AB-BD5B-E798847BB698}" destId="{4C84C8D6-B3CB-4DDC-B0F0-26CEF9D960D5}" srcOrd="2" destOrd="0" parTransId="{DAFD7B7C-A90C-4CC1-B178-A6497AFD9CF5}" sibTransId="{51B09B11-9CE3-49D4-BF30-74D60F0475C4}"/>
    <dgm:cxn modelId="{0909B427-3C41-4A7C-92A4-1232470C13BA}" srcId="{B569ADD4-8A17-41AB-BD5B-E798847BB698}" destId="{C12EF459-C1BB-4F69-B0DC-73564CEEA4C9}" srcOrd="0" destOrd="0" parTransId="{A4E9FD12-A84C-48A9-962E-22717C082DCD}" sibTransId="{CB51C0D3-9B06-4AA3-9C0E-911667D53641}"/>
    <dgm:cxn modelId="{93F8EA27-3B99-47EC-A35C-318B5A24BAC8}" srcId="{97DF9B5B-E9C8-4B89-B70C-15A2955A5079}" destId="{9C6461E2-A694-4A34-970D-1C6C3B994A0A}" srcOrd="0" destOrd="0" parTransId="{FD1E329B-0616-4704-9927-F90D0A5AF336}" sibTransId="{496555CD-FDF3-4101-B77B-746AED690BEC}"/>
    <dgm:cxn modelId="{418F0229-8A77-4780-88A5-E722332469EC}" srcId="{C12EF459-C1BB-4F69-B0DC-73564CEEA4C9}" destId="{E24B9E18-119F-4633-A1A9-D0E6027DFDE5}" srcOrd="4" destOrd="0" parTransId="{712A1D3C-9A53-49FD-8A2A-1CC7BC9AF84C}" sibTransId="{B5605582-736D-4104-BDB6-339DB9F526FB}"/>
    <dgm:cxn modelId="{75B22A2A-D95B-45E8-B44D-41D964EDB3BB}" type="presOf" srcId="{DA920F82-9FA3-4101-BC33-8ECA4C9072D7}" destId="{B8513ECE-2D75-4EE1-BB94-02A3A40C0E36}" srcOrd="0" destOrd="6" presId="urn:microsoft.com/office/officeart/2005/8/layout/hList1"/>
    <dgm:cxn modelId="{96CB822A-0294-46E4-A529-C222B1EA7533}" type="presOf" srcId="{0F7D21A1-7CF3-4C21-8A87-E7A87E1CD9ED}" destId="{9FF73438-6E5B-4A38-BB8A-71C1C59C5764}" srcOrd="0" destOrd="7" presId="urn:microsoft.com/office/officeart/2005/8/layout/hList1"/>
    <dgm:cxn modelId="{CB7CE92F-4B94-4E53-8F4B-B7A12ADB4B70}" srcId="{37C91472-8B51-46C7-BB7A-1276F43C43FB}" destId="{C5D83BDB-321A-4883-B0B2-699A18E24B19}" srcOrd="1" destOrd="0" parTransId="{15280E3A-344D-4AD9-AD80-5482AB167F64}" sibTransId="{036DD094-AACE-4319-9092-5777ACFB887D}"/>
    <dgm:cxn modelId="{285CFB31-F2A0-48E2-850F-E9F978CE005C}" srcId="{CD98CBEE-4B5C-417C-A385-1199118CA2DD}" destId="{BEFC7754-C9C1-4490-ADBD-0E047A4814DF}" srcOrd="2" destOrd="0" parTransId="{756917C2-BD5A-4115-9E63-8C0EE8C999FC}" sibTransId="{D2826ED0-168D-4E5F-B144-AABBC3173832}"/>
    <dgm:cxn modelId="{A8B5AE33-5AA2-4195-869E-9D26C092FEE5}" srcId="{CE206E6D-BB8B-413E-A431-B5C3759E7943}" destId="{DBBC78C1-B423-4269-ABA2-F3AC547C5E7A}" srcOrd="2" destOrd="0" parTransId="{A4857695-0972-46A6-8193-52EB0825722A}" sibTransId="{5D47B1B7-8929-438A-ABDF-03C2C78E6AA2}"/>
    <dgm:cxn modelId="{6E7EFC35-F724-4B9F-BA26-86B27AFAACA0}" type="presOf" srcId="{FE26B445-0B4E-42E8-A82B-5682F13A76A5}" destId="{546D1440-51AF-4522-88A6-550591540F53}" srcOrd="0" destOrd="3" presId="urn:microsoft.com/office/officeart/2005/8/layout/hList1"/>
    <dgm:cxn modelId="{541D8E3B-AAE3-42EC-BB9F-FD76EFDE9CAC}" type="presOf" srcId="{97DF9B5B-E9C8-4B89-B70C-15A2955A5079}" destId="{9FF73438-6E5B-4A38-BB8A-71C1C59C5764}" srcOrd="0" destOrd="3" presId="urn:microsoft.com/office/officeart/2005/8/layout/hList1"/>
    <dgm:cxn modelId="{F7C7333C-8FDC-472B-B63B-A5ABDB6EBE9C}" type="presOf" srcId="{346E11AA-BBDE-4E2D-95B8-80451C9F9528}" destId="{546D1440-51AF-4522-88A6-550591540F53}" srcOrd="0" destOrd="5" presId="urn:microsoft.com/office/officeart/2005/8/layout/hList1"/>
    <dgm:cxn modelId="{83479D3C-7AFF-4BD7-ABFD-A04659AFBFFD}" srcId="{4C84C8D6-B3CB-4DDC-B0F0-26CEF9D960D5}" destId="{97DF9B5B-E9C8-4B89-B70C-15A2955A5079}" srcOrd="2" destOrd="0" parTransId="{8667DA1F-4B13-4A11-ACD3-24E2B8D34D0A}" sibTransId="{D4E642C4-0F8D-4265-951F-CE5631AF6982}"/>
    <dgm:cxn modelId="{BA8FDA5C-5089-4BEB-8A1D-E66463385D9A}" srcId="{7AD4F1E7-4F1E-42A5-86A7-3DCABCBEA6EC}" destId="{6FC55AD0-9017-4D66-8BB4-BC7E4AFB9116}" srcOrd="3" destOrd="0" parTransId="{4DC7E53B-A012-4CEF-B085-816CC3812793}" sibTransId="{62161405-B448-4D99-9DB1-D4E8FD2133B2}"/>
    <dgm:cxn modelId="{8928E560-3288-4B53-A755-825F7180C6DC}" srcId="{7AD4F1E7-4F1E-42A5-86A7-3DCABCBEA6EC}" destId="{B5AD7BD3-2664-4C21-8D31-C377471D8672}" srcOrd="0" destOrd="0" parTransId="{40933F22-2C30-431B-BFED-6D7065BD827E}" sibTransId="{FD73FF36-6315-4468-8FAF-C3017D86C9BA}"/>
    <dgm:cxn modelId="{3AEEF261-8096-4081-8431-20D2B6E676A5}" srcId="{CD98CBEE-4B5C-417C-A385-1199118CA2DD}" destId="{0F7D21A1-7CF3-4C21-8A87-E7A87E1CD9ED}" srcOrd="1" destOrd="0" parTransId="{70D6EF1C-B7F4-4940-B987-464C06E081DB}" sibTransId="{AA55A7A0-155D-4834-836B-DAE253E353F3}"/>
    <dgm:cxn modelId="{C0AE0542-C2D5-4031-BC7E-A229E1A12E8E}" type="presOf" srcId="{B75BFB1A-B034-4D35-A935-3A0317AEFFA2}" destId="{B8513ECE-2D75-4EE1-BB94-02A3A40C0E36}" srcOrd="0" destOrd="5" presId="urn:microsoft.com/office/officeart/2005/8/layout/hList1"/>
    <dgm:cxn modelId="{F3AD5942-A5B8-43B8-A266-79735BF3E6B4}" type="presOf" srcId="{E24B9E18-119F-4633-A1A9-D0E6027DFDE5}" destId="{B8513ECE-2D75-4EE1-BB94-02A3A40C0E36}" srcOrd="0" destOrd="8" presId="urn:microsoft.com/office/officeart/2005/8/layout/hList1"/>
    <dgm:cxn modelId="{F602C742-9D76-493C-BFFF-2FC92F867319}" type="presOf" srcId="{4C84C8D6-B3CB-4DDC-B0F0-26CEF9D960D5}" destId="{A84A4E00-7FC2-4373-B775-4F0056216279}" srcOrd="0" destOrd="0" presId="urn:microsoft.com/office/officeart/2005/8/layout/hList1"/>
    <dgm:cxn modelId="{FCD03D63-9BD0-49C3-A4CE-1841A754A310}" type="presOf" srcId="{6229A3B8-7EA7-490C-9AFE-CAB325CECD6F}" destId="{546D1440-51AF-4522-88A6-550591540F53}" srcOrd="0" destOrd="0" presId="urn:microsoft.com/office/officeart/2005/8/layout/hList1"/>
    <dgm:cxn modelId="{9992BD46-4402-4812-BA42-F5ADD5F814CB}" srcId="{C12EF459-C1BB-4F69-B0DC-73564CEEA4C9}" destId="{7AD4F1E7-4F1E-42A5-86A7-3DCABCBEA6EC}" srcOrd="0" destOrd="0" parTransId="{4AAE86B4-6994-4E8D-BF3F-A1489D59A9BD}" sibTransId="{CAC2221D-73A1-49C1-B816-EEC48EF65076}"/>
    <dgm:cxn modelId="{B2E66267-45EE-4EE0-AA89-35416E471354}" type="presOf" srcId="{1E00C44F-36C9-4E40-955B-58D2EF166036}" destId="{9FF73438-6E5B-4A38-BB8A-71C1C59C5764}" srcOrd="0" destOrd="1" presId="urn:microsoft.com/office/officeart/2005/8/layout/hList1"/>
    <dgm:cxn modelId="{2639D467-8233-46A2-9032-C846C92FB772}" type="presOf" srcId="{3BFC3B34-B665-4BE6-8D2F-21C6E74151F6}" destId="{546D1440-51AF-4522-88A6-550591540F53}" srcOrd="0" destOrd="2" presId="urn:microsoft.com/office/officeart/2005/8/layout/hList1"/>
    <dgm:cxn modelId="{91BF934A-3A91-43C9-97E9-10212FCE7247}" srcId="{C5D83BDB-321A-4883-B0B2-699A18E24B19}" destId="{3BFC3B34-B665-4BE6-8D2F-21C6E74151F6}" srcOrd="0" destOrd="0" parTransId="{21CD7E6B-CCD9-4A0D-B25F-98259B7AC882}" sibTransId="{20FCD661-C04D-459E-BCA5-93507CD88F14}"/>
    <dgm:cxn modelId="{A51C306B-EED0-44A6-9F11-8368AFADA01C}" srcId="{7AD4F1E7-4F1E-42A5-86A7-3DCABCBEA6EC}" destId="{0B0672A5-0917-4994-AAEB-88630A81C2FF}" srcOrd="1" destOrd="0" parTransId="{E32D2425-17C6-4B04-A29E-0AC3D7C88157}" sibTransId="{C9058375-0A7B-4776-AA87-6D81A18C4174}"/>
    <dgm:cxn modelId="{F172776B-71EC-43D7-BB3F-851DCC512C9D}" type="presOf" srcId="{B569ADD4-8A17-41AB-BD5B-E798847BB698}" destId="{B2575AD7-6E6C-45D1-AEB5-9C11A80B4F77}" srcOrd="0" destOrd="0" presId="urn:microsoft.com/office/officeart/2005/8/layout/hList1"/>
    <dgm:cxn modelId="{CC696D4D-B91C-4918-A3F0-AB74CF12B94C}" srcId="{4C84C8D6-B3CB-4DDC-B0F0-26CEF9D960D5}" destId="{1E00C44F-36C9-4E40-955B-58D2EF166036}" srcOrd="1" destOrd="0" parTransId="{F7CCFBFF-9C29-40E1-B7CA-9F5A4B2E6C21}" sibTransId="{DDB83B73-3084-4EF6-93D4-BCB1100B52D3}"/>
    <dgm:cxn modelId="{A264264F-549E-4006-93FB-5442D5E04F10}" type="presOf" srcId="{BBFF7EB1-99EA-4D49-A207-FB0A328C39C6}" destId="{546D1440-51AF-4522-88A6-550591540F53}" srcOrd="0" destOrd="6" presId="urn:microsoft.com/office/officeart/2005/8/layout/hList1"/>
    <dgm:cxn modelId="{B6C23850-BFDB-49D1-B218-AF8E7E23F3D1}" type="presOf" srcId="{CE206E6D-BB8B-413E-A431-B5C3759E7943}" destId="{546D1440-51AF-4522-88A6-550591540F53}" srcOrd="0" destOrd="4" presId="urn:microsoft.com/office/officeart/2005/8/layout/hList1"/>
    <dgm:cxn modelId="{9C5BD073-3D75-4326-9402-68BBE952F488}" srcId="{C5D83BDB-321A-4883-B0B2-699A18E24B19}" destId="{FE26B445-0B4E-42E8-A82B-5682F13A76A5}" srcOrd="1" destOrd="0" parTransId="{1B790B75-8F0E-445F-B5BC-B8C8EF7814AA}" sibTransId="{F6011EF2-644E-446D-A3A6-B52599158237}"/>
    <dgm:cxn modelId="{596ECE54-76D3-4B0B-B514-EA0B7411863E}" srcId="{1E00C44F-36C9-4E40-955B-58D2EF166036}" destId="{2153071C-B8C1-4AD3-B6BC-83CDDEF7A7F1}" srcOrd="0" destOrd="0" parTransId="{C4FD6520-921C-47C2-833D-63DBD5447022}" sibTransId="{FDBD55C4-526C-4342-9761-9EF3A3D11359}"/>
    <dgm:cxn modelId="{50CA3D55-FF77-447E-BB13-5E99AEBDB5B7}" type="presOf" srcId="{CBAE418C-3B16-4DD4-BC35-925810D6C405}" destId="{9FF73438-6E5B-4A38-BB8A-71C1C59C5764}" srcOrd="0" destOrd="9" presId="urn:microsoft.com/office/officeart/2005/8/layout/hList1"/>
    <dgm:cxn modelId="{1CBD2376-77B8-434B-8B30-4DD76B8C6D87}" type="presOf" srcId="{DBBC78C1-B423-4269-ABA2-F3AC547C5E7A}" destId="{546D1440-51AF-4522-88A6-550591540F53}" srcOrd="0" destOrd="7" presId="urn:microsoft.com/office/officeart/2005/8/layout/hList1"/>
    <dgm:cxn modelId="{45530457-AB8A-4767-8F6F-BA5D52233CE4}" type="presOf" srcId="{C7423DC6-C292-4AEE-86BA-67496425E283}" destId="{9FF73438-6E5B-4A38-BB8A-71C1C59C5764}" srcOrd="0" destOrd="0" presId="urn:microsoft.com/office/officeart/2005/8/layout/hList1"/>
    <dgm:cxn modelId="{68599277-B3C6-469A-8ECD-15C5AAD701AF}" type="presOf" srcId="{B5AD7BD3-2664-4C21-8D31-C377471D8672}" destId="{B8513ECE-2D75-4EE1-BB94-02A3A40C0E36}" srcOrd="0" destOrd="1" presId="urn:microsoft.com/office/officeart/2005/8/layout/hList1"/>
    <dgm:cxn modelId="{9E484F80-FB1B-490A-91E7-F2B4764D8F66}" type="presOf" srcId="{BEFC7754-C9C1-4490-ADBD-0E047A4814DF}" destId="{9FF73438-6E5B-4A38-BB8A-71C1C59C5764}" srcOrd="0" destOrd="8" presId="urn:microsoft.com/office/officeart/2005/8/layout/hList1"/>
    <dgm:cxn modelId="{EE2EDF86-3A7D-45DE-980C-F97A4A3A04FF}" type="presOf" srcId="{37C91472-8B51-46C7-BB7A-1276F43C43FB}" destId="{09A0F946-66EE-41E2-8FCD-3E9D396B7561}" srcOrd="0" destOrd="0" presId="urn:microsoft.com/office/officeart/2005/8/layout/hList1"/>
    <dgm:cxn modelId="{7D1E078D-6128-440B-B8DE-17BB688451DB}" type="presOf" srcId="{C5D83BDB-321A-4883-B0B2-699A18E24B19}" destId="{546D1440-51AF-4522-88A6-550591540F53}" srcOrd="0" destOrd="1" presId="urn:microsoft.com/office/officeart/2005/8/layout/hList1"/>
    <dgm:cxn modelId="{0F57C6A2-C330-4FFC-84A4-7013F26B76A1}" type="presOf" srcId="{2153071C-B8C1-4AD3-B6BC-83CDDEF7A7F1}" destId="{9FF73438-6E5B-4A38-BB8A-71C1C59C5764}" srcOrd="0" destOrd="2" presId="urn:microsoft.com/office/officeart/2005/8/layout/hList1"/>
    <dgm:cxn modelId="{7E6736A3-06D8-4D6B-B71A-2C4021F3EA05}" srcId="{37C91472-8B51-46C7-BB7A-1276F43C43FB}" destId="{CE206E6D-BB8B-413E-A431-B5C3759E7943}" srcOrd="2" destOrd="0" parTransId="{990D3B85-C439-4796-BAD9-6A34203FC7D7}" sibTransId="{EF2D2C33-8816-4717-9DD7-ED79D7F1D2B7}"/>
    <dgm:cxn modelId="{BB0012B5-A473-4C44-9514-38D7AB0708AC}" srcId="{CE206E6D-BB8B-413E-A431-B5C3759E7943}" destId="{BBFF7EB1-99EA-4D49-A207-FB0A328C39C6}" srcOrd="1" destOrd="0" parTransId="{B5CF0821-B108-4FBF-8C0E-6E106AAF5EB3}" sibTransId="{158897B5-29B9-4D6E-AEBB-6974F88E7103}"/>
    <dgm:cxn modelId="{A40353B9-4F95-46F3-86D8-CB231D32C091}" type="presOf" srcId="{CD98CBEE-4B5C-417C-A385-1199118CA2DD}" destId="{9FF73438-6E5B-4A38-BB8A-71C1C59C5764}" srcOrd="0" destOrd="5" presId="urn:microsoft.com/office/officeart/2005/8/layout/hList1"/>
    <dgm:cxn modelId="{DFCC2FBE-0EC8-496F-AF58-0C52A98AA671}" srcId="{CE206E6D-BB8B-413E-A431-B5C3759E7943}" destId="{346E11AA-BBDE-4E2D-95B8-80451C9F9528}" srcOrd="0" destOrd="0" parTransId="{F6B0CE4E-959F-4DD6-A398-3BD903342C30}" sibTransId="{211401D8-81CF-4A50-ADCD-127A5D1A583B}"/>
    <dgm:cxn modelId="{0CD528C1-0594-4037-BE59-0B38090FF1C0}" srcId="{B569ADD4-8A17-41AB-BD5B-E798847BB698}" destId="{37C91472-8B51-46C7-BB7A-1276F43C43FB}" srcOrd="1" destOrd="0" parTransId="{366D77CC-EF63-46D4-B6E6-8BF584233465}" sibTransId="{D66530AA-0431-4355-8037-FCA4BB00C0A5}"/>
    <dgm:cxn modelId="{082C19C5-BC99-474D-90B3-31BA1C875B55}" type="presOf" srcId="{7BE771BD-CE12-46BC-9234-2286BF542BE0}" destId="{9FF73438-6E5B-4A38-BB8A-71C1C59C5764}" srcOrd="0" destOrd="6" presId="urn:microsoft.com/office/officeart/2005/8/layout/hList1"/>
    <dgm:cxn modelId="{7CBC61C5-FFB7-4502-8AFD-DDB22876E18E}" srcId="{C12EF459-C1BB-4F69-B0DC-73564CEEA4C9}" destId="{B75BFB1A-B034-4D35-A935-3A0317AEFFA2}" srcOrd="1" destOrd="0" parTransId="{86913488-5805-4414-B5E6-B2E40879C6E5}" sibTransId="{0C39A1B6-5A27-47D0-815F-8AAE0A4C524C}"/>
    <dgm:cxn modelId="{7E6F8FC5-C6FA-48DF-886F-DAF07F725D77}" srcId="{CD98CBEE-4B5C-417C-A385-1199118CA2DD}" destId="{CBAE418C-3B16-4DD4-BC35-925810D6C405}" srcOrd="3" destOrd="0" parTransId="{BB76DD63-2B5C-4AB4-9DB1-95FB3D3988ED}" sibTransId="{3B626D8B-532F-4C46-A79D-1D0AF2EF2F0E}"/>
    <dgm:cxn modelId="{D7E1FBD2-720D-4B1F-A0AD-4957F033D517}" type="presOf" srcId="{D9F50A9C-EC6B-4C0A-80A0-FCEE169E8B2E}" destId="{B8513ECE-2D75-4EE1-BB94-02A3A40C0E36}" srcOrd="0" destOrd="3" presId="urn:microsoft.com/office/officeart/2005/8/layout/hList1"/>
    <dgm:cxn modelId="{58ED7ED6-0CF3-4B1C-96F7-B6C06A18E1C7}" srcId="{C12EF459-C1BB-4F69-B0DC-73564CEEA4C9}" destId="{DA920F82-9FA3-4101-BC33-8ECA4C9072D7}" srcOrd="2" destOrd="0" parTransId="{38215CA0-93EF-4C0D-88F7-70717A5C41DE}" sibTransId="{C7FB61D1-F7DF-4B22-A508-569B0902C80D}"/>
    <dgm:cxn modelId="{36BF17EC-809E-441C-BE8A-7B0DD6DAD061}" srcId="{C12EF459-C1BB-4F69-B0DC-73564CEEA4C9}" destId="{D27F6915-7E21-45A8-B0FE-10A9D71417C5}" srcOrd="3" destOrd="0" parTransId="{D69CF55A-E31A-4C89-9656-E544F9F75B29}" sibTransId="{E1B60CA4-A42E-4F76-B3A4-23417F6FE63F}"/>
    <dgm:cxn modelId="{102853F1-1F1D-4BDD-B756-146C7F0A5C38}" srcId="{4C84C8D6-B3CB-4DDC-B0F0-26CEF9D960D5}" destId="{C7423DC6-C292-4AEE-86BA-67496425E283}" srcOrd="0" destOrd="0" parTransId="{F1B053CB-B95D-448A-B6CA-049176B644DD}" sibTransId="{E4143AB5-5E43-45E0-9ACD-B3022BF674BC}"/>
    <dgm:cxn modelId="{F74363F5-72FA-4C6C-8E30-E688BA2513D6}" srcId="{37C91472-8B51-46C7-BB7A-1276F43C43FB}" destId="{6229A3B8-7EA7-490C-9AFE-CAB325CECD6F}" srcOrd="0" destOrd="0" parTransId="{A9317E86-BAF6-47B3-A85C-E26A46120BF9}" sibTransId="{0860F519-563F-4D5B-B3FC-2F4D3E97B6FB}"/>
    <dgm:cxn modelId="{B86588FB-3096-4A9C-ABB9-8AC309031FAF}" srcId="{CD98CBEE-4B5C-417C-A385-1199118CA2DD}" destId="{7BE771BD-CE12-46BC-9234-2286BF542BE0}" srcOrd="0" destOrd="0" parTransId="{DB77AFED-B9DC-4EF7-9818-7C0ADE4082A1}" sibTransId="{D5003C4C-4F81-427E-B984-12BCF4BA66EE}"/>
    <dgm:cxn modelId="{3D8D2832-0734-4058-8CA9-A6F4528D3D27}" type="presParOf" srcId="{B2575AD7-6E6C-45D1-AEB5-9C11A80B4F77}" destId="{C7A5737B-D315-4E36-8819-9B5E196132B9}" srcOrd="0" destOrd="0" presId="urn:microsoft.com/office/officeart/2005/8/layout/hList1"/>
    <dgm:cxn modelId="{36BB1390-C61A-4673-A36A-AB4FEEF2F1E3}" type="presParOf" srcId="{C7A5737B-D315-4E36-8819-9B5E196132B9}" destId="{99FB3799-A835-4F6C-9474-AD90977CEC19}" srcOrd="0" destOrd="0" presId="urn:microsoft.com/office/officeart/2005/8/layout/hList1"/>
    <dgm:cxn modelId="{C6B44B44-94D7-4B38-B869-06143FD3C879}" type="presParOf" srcId="{C7A5737B-D315-4E36-8819-9B5E196132B9}" destId="{B8513ECE-2D75-4EE1-BB94-02A3A40C0E36}" srcOrd="1" destOrd="0" presId="urn:microsoft.com/office/officeart/2005/8/layout/hList1"/>
    <dgm:cxn modelId="{19AA6481-2D70-4EDC-9AF1-E7986D55C43C}" type="presParOf" srcId="{B2575AD7-6E6C-45D1-AEB5-9C11A80B4F77}" destId="{0E37D1F4-607B-4C04-939B-3773A21519B5}" srcOrd="1" destOrd="0" presId="urn:microsoft.com/office/officeart/2005/8/layout/hList1"/>
    <dgm:cxn modelId="{116E8497-319E-4602-B0CC-38FD900AC2B4}" type="presParOf" srcId="{B2575AD7-6E6C-45D1-AEB5-9C11A80B4F77}" destId="{5386C182-0B26-4B0A-97E2-A6ADE6680A68}" srcOrd="2" destOrd="0" presId="urn:microsoft.com/office/officeart/2005/8/layout/hList1"/>
    <dgm:cxn modelId="{9CA1B51E-730D-462A-B9B7-D7318652711A}" type="presParOf" srcId="{5386C182-0B26-4B0A-97E2-A6ADE6680A68}" destId="{09A0F946-66EE-41E2-8FCD-3E9D396B7561}" srcOrd="0" destOrd="0" presId="urn:microsoft.com/office/officeart/2005/8/layout/hList1"/>
    <dgm:cxn modelId="{69F12EF0-C002-45AF-8A4F-815CF13FC80A}" type="presParOf" srcId="{5386C182-0B26-4B0A-97E2-A6ADE6680A68}" destId="{546D1440-51AF-4522-88A6-550591540F53}" srcOrd="1" destOrd="0" presId="urn:microsoft.com/office/officeart/2005/8/layout/hList1"/>
    <dgm:cxn modelId="{7252B3BE-3BA2-47AE-ABCE-8D74B660708E}" type="presParOf" srcId="{B2575AD7-6E6C-45D1-AEB5-9C11A80B4F77}" destId="{A59E1FEB-18ED-4906-A667-D9431367B75D}" srcOrd="3" destOrd="0" presId="urn:microsoft.com/office/officeart/2005/8/layout/hList1"/>
    <dgm:cxn modelId="{FCD7DABF-0418-4F5A-934B-522B82F60C59}" type="presParOf" srcId="{B2575AD7-6E6C-45D1-AEB5-9C11A80B4F77}" destId="{5BB63A47-B4F2-4214-949B-DE30D92C68D3}" srcOrd="4" destOrd="0" presId="urn:microsoft.com/office/officeart/2005/8/layout/hList1"/>
    <dgm:cxn modelId="{2DAD8766-F3CC-497D-8CD0-E117A6965EDA}" type="presParOf" srcId="{5BB63A47-B4F2-4214-949B-DE30D92C68D3}" destId="{A84A4E00-7FC2-4373-B775-4F0056216279}" srcOrd="0" destOrd="0" presId="urn:microsoft.com/office/officeart/2005/8/layout/hList1"/>
    <dgm:cxn modelId="{8C104AD5-B982-4E59-B966-76E32A2AE102}" type="presParOf" srcId="{5BB63A47-B4F2-4214-949B-DE30D92C68D3}" destId="{9FF73438-6E5B-4A38-BB8A-71C1C59C576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AC9F1A-254D-4049-A5BA-38E0CB6E001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670750-2CBC-4EF9-A9D4-1A4EB8E9AFBB}">
      <dgm:prSet/>
      <dgm:spPr/>
      <dgm:t>
        <a:bodyPr/>
        <a:lstStyle/>
        <a:p>
          <a:r>
            <a:rPr lang="en-US"/>
            <a:t>Carl Vancluysen</a:t>
          </a:r>
        </a:p>
      </dgm:t>
    </dgm:pt>
    <dgm:pt modelId="{1FBC9094-86F7-4352-A1A9-A1BC5C5FBCF6}" type="parTrans" cxnId="{BBD8A1B2-A676-4E5D-9F75-7D0C255D8AC5}">
      <dgm:prSet/>
      <dgm:spPr/>
      <dgm:t>
        <a:bodyPr/>
        <a:lstStyle/>
        <a:p>
          <a:endParaRPr lang="en-US"/>
        </a:p>
      </dgm:t>
    </dgm:pt>
    <dgm:pt modelId="{AA73D716-0E59-4854-A71D-B5F1E5D12EAC}" type="sibTrans" cxnId="{BBD8A1B2-A676-4E5D-9F75-7D0C255D8AC5}">
      <dgm:prSet/>
      <dgm:spPr/>
      <dgm:t>
        <a:bodyPr/>
        <a:lstStyle/>
        <a:p>
          <a:endParaRPr lang="en-US"/>
        </a:p>
      </dgm:t>
    </dgm:pt>
    <dgm:pt modelId="{9557C370-4F55-4B5E-87CB-43FC0C5D8503}">
      <dgm:prSet/>
      <dgm:spPr/>
      <dgm:t>
        <a:bodyPr/>
        <a:lstStyle/>
        <a:p>
          <a:r>
            <a:rPr lang="en-US"/>
            <a:t>Android</a:t>
          </a:r>
        </a:p>
      </dgm:t>
    </dgm:pt>
    <dgm:pt modelId="{F17239C5-CA82-497F-8B60-48EB1F7AD895}" type="parTrans" cxnId="{39EB4C20-7659-4D23-8257-616F509A4CA2}">
      <dgm:prSet/>
      <dgm:spPr/>
      <dgm:t>
        <a:bodyPr/>
        <a:lstStyle/>
        <a:p>
          <a:endParaRPr lang="en-US"/>
        </a:p>
      </dgm:t>
    </dgm:pt>
    <dgm:pt modelId="{FEE7DE52-7E2F-499D-BE4D-E39BA1980632}" type="sibTrans" cxnId="{39EB4C20-7659-4D23-8257-616F509A4CA2}">
      <dgm:prSet/>
      <dgm:spPr/>
      <dgm:t>
        <a:bodyPr/>
        <a:lstStyle/>
        <a:p>
          <a:endParaRPr lang="en-US"/>
        </a:p>
      </dgm:t>
    </dgm:pt>
    <dgm:pt modelId="{B3B1258B-0B78-41E8-8C5A-5B63842A511E}">
      <dgm:prSet/>
      <dgm:spPr/>
      <dgm:t>
        <a:bodyPr/>
        <a:lstStyle/>
        <a:p>
          <a:r>
            <a:rPr lang="en-US"/>
            <a:t>Web API</a:t>
          </a:r>
        </a:p>
      </dgm:t>
    </dgm:pt>
    <dgm:pt modelId="{D4EE6CD8-AE58-4D29-86AC-716C52C04BDD}" type="parTrans" cxnId="{27F6B7D6-2348-4718-ACE9-22214E312B1D}">
      <dgm:prSet/>
      <dgm:spPr/>
      <dgm:t>
        <a:bodyPr/>
        <a:lstStyle/>
        <a:p>
          <a:endParaRPr lang="en-US"/>
        </a:p>
      </dgm:t>
    </dgm:pt>
    <dgm:pt modelId="{E41AA836-7005-4EB8-AD3D-7307FFF3F69E}" type="sibTrans" cxnId="{27F6B7D6-2348-4718-ACE9-22214E312B1D}">
      <dgm:prSet/>
      <dgm:spPr/>
      <dgm:t>
        <a:bodyPr/>
        <a:lstStyle/>
        <a:p>
          <a:endParaRPr lang="en-US"/>
        </a:p>
      </dgm:t>
    </dgm:pt>
    <dgm:pt modelId="{ABE6D653-07C2-4A38-AE2C-5E9414404ECF}">
      <dgm:prSet/>
      <dgm:spPr/>
      <dgm:t>
        <a:bodyPr/>
        <a:lstStyle/>
        <a:p>
          <a:r>
            <a:rPr lang="en-US"/>
            <a:t>SQL Database</a:t>
          </a:r>
        </a:p>
      </dgm:t>
    </dgm:pt>
    <dgm:pt modelId="{6AEDB515-FB76-4609-A1F2-3D3F26850734}" type="parTrans" cxnId="{1B0A251D-8B2E-404D-89B9-755CAB64F63A}">
      <dgm:prSet/>
      <dgm:spPr/>
      <dgm:t>
        <a:bodyPr/>
        <a:lstStyle/>
        <a:p>
          <a:endParaRPr lang="en-US"/>
        </a:p>
      </dgm:t>
    </dgm:pt>
    <dgm:pt modelId="{5937E223-C972-46C2-8FA0-44E8AC317148}" type="sibTrans" cxnId="{1B0A251D-8B2E-404D-89B9-755CAB64F63A}">
      <dgm:prSet/>
      <dgm:spPr/>
      <dgm:t>
        <a:bodyPr/>
        <a:lstStyle/>
        <a:p>
          <a:endParaRPr lang="en-US"/>
        </a:p>
      </dgm:t>
    </dgm:pt>
    <dgm:pt modelId="{51C30DCE-4D5C-4912-B238-4D44AC9CB324}">
      <dgm:prSet/>
      <dgm:spPr/>
      <dgm:t>
        <a:bodyPr/>
        <a:lstStyle/>
        <a:p>
          <a:r>
            <a:rPr lang="en-US" dirty="0" err="1"/>
            <a:t>Documentatie</a:t>
          </a:r>
          <a:endParaRPr lang="en-US" dirty="0"/>
        </a:p>
      </dgm:t>
    </dgm:pt>
    <dgm:pt modelId="{9EEB9CA0-EFC2-4909-912B-C92738287EEF}" type="parTrans" cxnId="{D6F523F3-84C9-4086-91B0-143BA50BD280}">
      <dgm:prSet/>
      <dgm:spPr/>
      <dgm:t>
        <a:bodyPr/>
        <a:lstStyle/>
        <a:p>
          <a:endParaRPr lang="en-US"/>
        </a:p>
      </dgm:t>
    </dgm:pt>
    <dgm:pt modelId="{BB54FF69-4C86-4F61-B588-BE3E55B96C57}" type="sibTrans" cxnId="{D6F523F3-84C9-4086-91B0-143BA50BD280}">
      <dgm:prSet/>
      <dgm:spPr/>
      <dgm:t>
        <a:bodyPr/>
        <a:lstStyle/>
        <a:p>
          <a:endParaRPr lang="en-US"/>
        </a:p>
      </dgm:t>
    </dgm:pt>
    <dgm:pt modelId="{3F1736FD-50F5-4B4E-8963-DC4CF2A38D63}">
      <dgm:prSet/>
      <dgm:spPr/>
      <dgm:t>
        <a:bodyPr/>
        <a:lstStyle/>
        <a:p>
          <a:r>
            <a:rPr lang="en-US"/>
            <a:t>Maxim Wauters</a:t>
          </a:r>
        </a:p>
      </dgm:t>
    </dgm:pt>
    <dgm:pt modelId="{5B0B602F-3E2B-49E4-B2D0-4AC49682FEC0}" type="parTrans" cxnId="{4BE303DC-1095-4059-BA33-864DAE94AEE0}">
      <dgm:prSet/>
      <dgm:spPr/>
      <dgm:t>
        <a:bodyPr/>
        <a:lstStyle/>
        <a:p>
          <a:endParaRPr lang="en-US"/>
        </a:p>
      </dgm:t>
    </dgm:pt>
    <dgm:pt modelId="{A046AEA9-D1F8-4D7D-A18F-56EE13DEE876}" type="sibTrans" cxnId="{4BE303DC-1095-4059-BA33-864DAE94AEE0}">
      <dgm:prSet/>
      <dgm:spPr/>
      <dgm:t>
        <a:bodyPr/>
        <a:lstStyle/>
        <a:p>
          <a:endParaRPr lang="en-US"/>
        </a:p>
      </dgm:t>
    </dgm:pt>
    <dgm:pt modelId="{A785C643-5B09-4D09-A115-646895BFD6B2}">
      <dgm:prSet/>
      <dgm:spPr/>
      <dgm:t>
        <a:bodyPr/>
        <a:lstStyle/>
        <a:p>
          <a:r>
            <a:rPr lang="en-US"/>
            <a:t>LoRa WAN</a:t>
          </a:r>
        </a:p>
      </dgm:t>
    </dgm:pt>
    <dgm:pt modelId="{6EF7C11A-ABDD-47CB-85D4-34FD4630C89C}" type="parTrans" cxnId="{E6C569F5-D357-43CF-AEB5-FA42A67702FD}">
      <dgm:prSet/>
      <dgm:spPr/>
      <dgm:t>
        <a:bodyPr/>
        <a:lstStyle/>
        <a:p>
          <a:endParaRPr lang="en-US"/>
        </a:p>
      </dgm:t>
    </dgm:pt>
    <dgm:pt modelId="{15804A41-DC7D-4E6B-B6B5-A3EC9CA1BC82}" type="sibTrans" cxnId="{E6C569F5-D357-43CF-AEB5-FA42A67702FD}">
      <dgm:prSet/>
      <dgm:spPr/>
      <dgm:t>
        <a:bodyPr/>
        <a:lstStyle/>
        <a:p>
          <a:endParaRPr lang="en-US"/>
        </a:p>
      </dgm:t>
    </dgm:pt>
    <dgm:pt modelId="{DD5091E6-CCDD-4B5F-80A7-BAEA8EFF33FF}">
      <dgm:prSet/>
      <dgm:spPr/>
      <dgm:t>
        <a:bodyPr/>
        <a:lstStyle/>
        <a:p>
          <a:r>
            <a:rPr lang="en-US" dirty="0"/>
            <a:t>PCB</a:t>
          </a:r>
        </a:p>
      </dgm:t>
    </dgm:pt>
    <dgm:pt modelId="{BA798B17-E62A-4943-9036-F4822A933E6C}" type="parTrans" cxnId="{80F96595-886C-4F05-B932-4B0C682ACD5B}">
      <dgm:prSet/>
      <dgm:spPr/>
      <dgm:t>
        <a:bodyPr/>
        <a:lstStyle/>
        <a:p>
          <a:endParaRPr lang="en-US"/>
        </a:p>
      </dgm:t>
    </dgm:pt>
    <dgm:pt modelId="{70A9E322-F0C4-48CD-B74F-A9B25F9D16FB}" type="sibTrans" cxnId="{80F96595-886C-4F05-B932-4B0C682ACD5B}">
      <dgm:prSet/>
      <dgm:spPr/>
      <dgm:t>
        <a:bodyPr/>
        <a:lstStyle/>
        <a:p>
          <a:endParaRPr lang="en-US"/>
        </a:p>
      </dgm:t>
    </dgm:pt>
    <dgm:pt modelId="{03E0A6EF-EEF7-4CAD-8809-45DEC68397F0}">
      <dgm:prSet/>
      <dgm:spPr/>
      <dgm:t>
        <a:bodyPr/>
        <a:lstStyle/>
        <a:p>
          <a:r>
            <a:rPr lang="en-US"/>
            <a:t>Kasper Ruys</a:t>
          </a:r>
        </a:p>
      </dgm:t>
    </dgm:pt>
    <dgm:pt modelId="{F10FF758-67E4-4584-87EC-ADAAFFBD660B}" type="parTrans" cxnId="{D0FCDC59-B978-4B77-A599-68066A92E5BD}">
      <dgm:prSet/>
      <dgm:spPr/>
      <dgm:t>
        <a:bodyPr/>
        <a:lstStyle/>
        <a:p>
          <a:endParaRPr lang="en-US"/>
        </a:p>
      </dgm:t>
    </dgm:pt>
    <dgm:pt modelId="{A6F93A48-1734-4DF9-8539-D880F3D8E62F}" type="sibTrans" cxnId="{D0FCDC59-B978-4B77-A599-68066A92E5BD}">
      <dgm:prSet/>
      <dgm:spPr/>
      <dgm:t>
        <a:bodyPr/>
        <a:lstStyle/>
        <a:p>
          <a:endParaRPr lang="en-US"/>
        </a:p>
      </dgm:t>
    </dgm:pt>
    <dgm:pt modelId="{1BA6307E-A75C-43C2-B410-A4EFAFCFF262}">
      <dgm:prSet/>
      <dgm:spPr/>
      <dgm:t>
        <a:bodyPr/>
        <a:lstStyle/>
        <a:p>
          <a:r>
            <a:rPr lang="en-US"/>
            <a:t>Sensors</a:t>
          </a:r>
        </a:p>
      </dgm:t>
    </dgm:pt>
    <dgm:pt modelId="{E009FA9B-4771-4111-BC9C-488A89731999}" type="parTrans" cxnId="{04C081C5-E617-487C-9E83-08774DC01C77}">
      <dgm:prSet/>
      <dgm:spPr/>
      <dgm:t>
        <a:bodyPr/>
        <a:lstStyle/>
        <a:p>
          <a:endParaRPr lang="en-US"/>
        </a:p>
      </dgm:t>
    </dgm:pt>
    <dgm:pt modelId="{198EEC0C-F60F-4851-B414-31B3985E47ED}" type="sibTrans" cxnId="{04C081C5-E617-487C-9E83-08774DC01C77}">
      <dgm:prSet/>
      <dgm:spPr/>
      <dgm:t>
        <a:bodyPr/>
        <a:lstStyle/>
        <a:p>
          <a:endParaRPr lang="en-US"/>
        </a:p>
      </dgm:t>
    </dgm:pt>
    <dgm:pt modelId="{6734DAA9-E104-462C-B104-2EE75EAF2BE9}">
      <dgm:prSet/>
      <dgm:spPr/>
      <dgm:t>
        <a:bodyPr/>
        <a:lstStyle/>
        <a:p>
          <a:r>
            <a:rPr lang="en-US"/>
            <a:t>Scrum Master</a:t>
          </a:r>
        </a:p>
      </dgm:t>
    </dgm:pt>
    <dgm:pt modelId="{1793492C-6517-48E2-9A69-853DA9822E6C}" type="parTrans" cxnId="{1A4956AB-55A2-4435-ACCA-731970327445}">
      <dgm:prSet/>
      <dgm:spPr/>
      <dgm:t>
        <a:bodyPr/>
        <a:lstStyle/>
        <a:p>
          <a:endParaRPr lang="en-US"/>
        </a:p>
      </dgm:t>
    </dgm:pt>
    <dgm:pt modelId="{CB0DE6A8-6D25-444B-BF32-75EBCE583693}" type="sibTrans" cxnId="{1A4956AB-55A2-4435-ACCA-731970327445}">
      <dgm:prSet/>
      <dgm:spPr/>
      <dgm:t>
        <a:bodyPr/>
        <a:lstStyle/>
        <a:p>
          <a:endParaRPr lang="en-US"/>
        </a:p>
      </dgm:t>
    </dgm:pt>
    <dgm:pt modelId="{3B82B762-DDD7-44B1-8F96-FB34A7775CF6}">
      <dgm:prSet/>
      <dgm:spPr/>
      <dgm:t>
        <a:bodyPr/>
        <a:lstStyle/>
        <a:p>
          <a:r>
            <a:rPr lang="en-US" dirty="0" err="1"/>
            <a:t>Documentatie</a:t>
          </a:r>
          <a:endParaRPr lang="en-US" dirty="0"/>
        </a:p>
      </dgm:t>
    </dgm:pt>
    <dgm:pt modelId="{05802C18-EB13-45D2-A80C-8BDCA9CD77C7}" type="parTrans" cxnId="{8B5631DC-9F07-426E-BC03-7D1CB2979985}">
      <dgm:prSet/>
      <dgm:spPr/>
      <dgm:t>
        <a:bodyPr/>
        <a:lstStyle/>
        <a:p>
          <a:endParaRPr lang="en-US"/>
        </a:p>
      </dgm:t>
    </dgm:pt>
    <dgm:pt modelId="{6222F763-9A47-497E-9C78-8F6DA69DDD5D}" type="sibTrans" cxnId="{8B5631DC-9F07-426E-BC03-7D1CB2979985}">
      <dgm:prSet/>
      <dgm:spPr/>
      <dgm:t>
        <a:bodyPr/>
        <a:lstStyle/>
        <a:p>
          <a:endParaRPr lang="en-US"/>
        </a:p>
      </dgm:t>
    </dgm:pt>
    <dgm:pt modelId="{170E7AC1-121B-4EE3-9DE6-3D946DD00DF1}">
      <dgm:prSet/>
      <dgm:spPr/>
      <dgm:t>
        <a:bodyPr/>
        <a:lstStyle/>
        <a:p>
          <a:r>
            <a:rPr lang="en-US" dirty="0"/>
            <a:t>Volodymyr </a:t>
          </a:r>
          <a:r>
            <a:rPr lang="en-US" dirty="0" err="1"/>
            <a:t>Kukharuk</a:t>
          </a:r>
          <a:endParaRPr lang="en-US" dirty="0"/>
        </a:p>
      </dgm:t>
    </dgm:pt>
    <dgm:pt modelId="{028689EA-DD81-40AB-9350-D0F6735DA887}" type="parTrans" cxnId="{DC4C87CC-534D-4C78-9538-37C21D4499B2}">
      <dgm:prSet/>
      <dgm:spPr/>
      <dgm:t>
        <a:bodyPr/>
        <a:lstStyle/>
        <a:p>
          <a:endParaRPr lang="en-US"/>
        </a:p>
      </dgm:t>
    </dgm:pt>
    <dgm:pt modelId="{C3A0B4A4-CEB9-4F4B-A2B9-79B71D013911}" type="sibTrans" cxnId="{DC4C87CC-534D-4C78-9538-37C21D4499B2}">
      <dgm:prSet/>
      <dgm:spPr/>
      <dgm:t>
        <a:bodyPr/>
        <a:lstStyle/>
        <a:p>
          <a:endParaRPr lang="en-US"/>
        </a:p>
      </dgm:t>
    </dgm:pt>
    <dgm:pt modelId="{F34EF568-D29E-4D12-8540-97ED2B2D77B6}">
      <dgm:prSet/>
      <dgm:spPr/>
      <dgm:t>
        <a:bodyPr/>
        <a:lstStyle/>
        <a:p>
          <a:r>
            <a:rPr lang="en-US" dirty="0"/>
            <a:t>PCB</a:t>
          </a:r>
        </a:p>
      </dgm:t>
    </dgm:pt>
    <dgm:pt modelId="{11D42900-5D7D-4033-B48B-763F7898B6BF}" type="parTrans" cxnId="{54BEE3F6-2437-4376-9EB3-3F471AE23D9F}">
      <dgm:prSet/>
      <dgm:spPr/>
      <dgm:t>
        <a:bodyPr/>
        <a:lstStyle/>
        <a:p>
          <a:endParaRPr lang="en-US"/>
        </a:p>
      </dgm:t>
    </dgm:pt>
    <dgm:pt modelId="{E7F3D799-85A5-4276-A991-8AB45060C34B}" type="sibTrans" cxnId="{54BEE3F6-2437-4376-9EB3-3F471AE23D9F}">
      <dgm:prSet/>
      <dgm:spPr/>
      <dgm:t>
        <a:bodyPr/>
        <a:lstStyle/>
        <a:p>
          <a:endParaRPr lang="en-US"/>
        </a:p>
      </dgm:t>
    </dgm:pt>
    <dgm:pt modelId="{63C60B4B-0452-4401-9DC7-4BF5487542A5}">
      <dgm:prSet phldrT="[Text]"/>
      <dgm:spPr/>
      <dgm:t>
        <a:bodyPr/>
        <a:lstStyle/>
        <a:p>
          <a:r>
            <a:rPr lang="en-US" dirty="0"/>
            <a:t>UX Design</a:t>
          </a:r>
        </a:p>
      </dgm:t>
    </dgm:pt>
    <dgm:pt modelId="{0702E05F-38E4-4811-9AC4-2FC41A6B6F4A}" type="parTrans" cxnId="{19C661CD-B92E-4AE3-808E-F7890B1BA1E3}">
      <dgm:prSet/>
      <dgm:spPr/>
      <dgm:t>
        <a:bodyPr/>
        <a:lstStyle/>
        <a:p>
          <a:endParaRPr lang="LID4096"/>
        </a:p>
      </dgm:t>
    </dgm:pt>
    <dgm:pt modelId="{F87C654B-B1B3-4800-A863-201629EB0C27}" type="sibTrans" cxnId="{19C661CD-B92E-4AE3-808E-F7890B1BA1E3}">
      <dgm:prSet/>
      <dgm:spPr/>
      <dgm:t>
        <a:bodyPr/>
        <a:lstStyle/>
        <a:p>
          <a:endParaRPr lang="LID4096"/>
        </a:p>
      </dgm:t>
    </dgm:pt>
    <dgm:pt modelId="{7D911E4B-78F9-41D9-9560-73A83486C5FD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B913B0EE-59E1-41F1-A6DB-29DD469290AE}" type="parTrans" cxnId="{E74891B8-6BFF-40C1-8BF7-9B89971285EA}">
      <dgm:prSet/>
      <dgm:spPr/>
      <dgm:t>
        <a:bodyPr/>
        <a:lstStyle/>
        <a:p>
          <a:endParaRPr lang="LID4096"/>
        </a:p>
      </dgm:t>
    </dgm:pt>
    <dgm:pt modelId="{17AFD91D-2B9B-45B2-B5E4-BB49F7AEB18D}" type="sibTrans" cxnId="{E74891B8-6BFF-40C1-8BF7-9B89971285EA}">
      <dgm:prSet/>
      <dgm:spPr/>
      <dgm:t>
        <a:bodyPr/>
        <a:lstStyle/>
        <a:p>
          <a:endParaRPr lang="LID4096"/>
        </a:p>
      </dgm:t>
    </dgm:pt>
    <dgm:pt modelId="{B208C32E-C65F-455E-8A76-4C53BA13C93D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E98B6074-CA4A-4160-8BA3-B2EA1E9EC360}" type="parTrans" cxnId="{B0157753-E3DB-4ED7-8E82-88FAC50A231F}">
      <dgm:prSet/>
      <dgm:spPr/>
      <dgm:t>
        <a:bodyPr/>
        <a:lstStyle/>
        <a:p>
          <a:endParaRPr lang="LID4096"/>
        </a:p>
      </dgm:t>
    </dgm:pt>
    <dgm:pt modelId="{59969CCB-F698-4050-8045-4BC2AD452AD4}" type="sibTrans" cxnId="{B0157753-E3DB-4ED7-8E82-88FAC50A231F}">
      <dgm:prSet/>
      <dgm:spPr/>
      <dgm:t>
        <a:bodyPr/>
        <a:lstStyle/>
        <a:p>
          <a:endParaRPr lang="LID4096"/>
        </a:p>
      </dgm:t>
    </dgm:pt>
    <dgm:pt modelId="{85D4FAC1-2BA0-4F8A-9301-053A7238A5DE}" type="pres">
      <dgm:prSet presAssocID="{13AC9F1A-254D-4049-A5BA-38E0CB6E001C}" presName="linear" presStyleCnt="0">
        <dgm:presLayoutVars>
          <dgm:dir/>
          <dgm:animLvl val="lvl"/>
          <dgm:resizeHandles val="exact"/>
        </dgm:presLayoutVars>
      </dgm:prSet>
      <dgm:spPr/>
    </dgm:pt>
    <dgm:pt modelId="{0EE76E91-4E59-4104-8103-3C37C967B521}" type="pres">
      <dgm:prSet presAssocID="{43670750-2CBC-4EF9-A9D4-1A4EB8E9AFBB}" presName="parentLin" presStyleCnt="0"/>
      <dgm:spPr/>
    </dgm:pt>
    <dgm:pt modelId="{8007E76D-E892-4E10-82AC-C115843526B5}" type="pres">
      <dgm:prSet presAssocID="{43670750-2CBC-4EF9-A9D4-1A4EB8E9AFBB}" presName="parentLeftMargin" presStyleLbl="node1" presStyleIdx="0" presStyleCnt="4"/>
      <dgm:spPr/>
    </dgm:pt>
    <dgm:pt modelId="{33623416-7C9F-4C9B-BE93-2CC3CA666483}" type="pres">
      <dgm:prSet presAssocID="{43670750-2CBC-4EF9-A9D4-1A4EB8E9AFB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5FD69C2-3B2A-49B1-B3C7-DF173310E558}" type="pres">
      <dgm:prSet presAssocID="{43670750-2CBC-4EF9-A9D4-1A4EB8E9AFBB}" presName="negativeSpace" presStyleCnt="0"/>
      <dgm:spPr/>
    </dgm:pt>
    <dgm:pt modelId="{4F7F98D3-BF56-45B6-8183-7D43075807B8}" type="pres">
      <dgm:prSet presAssocID="{43670750-2CBC-4EF9-A9D4-1A4EB8E9AFBB}" presName="childText" presStyleLbl="conFgAcc1" presStyleIdx="0" presStyleCnt="4">
        <dgm:presLayoutVars>
          <dgm:bulletEnabled val="1"/>
        </dgm:presLayoutVars>
      </dgm:prSet>
      <dgm:spPr/>
    </dgm:pt>
    <dgm:pt modelId="{F3167106-016A-4693-B521-6DBFBC13AD4F}" type="pres">
      <dgm:prSet presAssocID="{AA73D716-0E59-4854-A71D-B5F1E5D12EAC}" presName="spaceBetweenRectangles" presStyleCnt="0"/>
      <dgm:spPr/>
    </dgm:pt>
    <dgm:pt modelId="{67C0604B-01C4-44DC-9AEE-BA2E37FF9BB8}" type="pres">
      <dgm:prSet presAssocID="{3F1736FD-50F5-4B4E-8963-DC4CF2A38D63}" presName="parentLin" presStyleCnt="0"/>
      <dgm:spPr/>
    </dgm:pt>
    <dgm:pt modelId="{262D9105-9DD7-4B5F-A04C-F6F0F06E31DD}" type="pres">
      <dgm:prSet presAssocID="{3F1736FD-50F5-4B4E-8963-DC4CF2A38D63}" presName="parentLeftMargin" presStyleLbl="node1" presStyleIdx="0" presStyleCnt="4"/>
      <dgm:spPr/>
    </dgm:pt>
    <dgm:pt modelId="{66D7F1BF-5FED-4A23-A9DB-019560E3C637}" type="pres">
      <dgm:prSet presAssocID="{3F1736FD-50F5-4B4E-8963-DC4CF2A38D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1625B0-5546-4F1E-8D05-36F62D6F5A76}" type="pres">
      <dgm:prSet presAssocID="{3F1736FD-50F5-4B4E-8963-DC4CF2A38D63}" presName="negativeSpace" presStyleCnt="0"/>
      <dgm:spPr/>
    </dgm:pt>
    <dgm:pt modelId="{FE6C8A5D-C3E2-44CC-869C-7AF9C4D898C7}" type="pres">
      <dgm:prSet presAssocID="{3F1736FD-50F5-4B4E-8963-DC4CF2A38D63}" presName="childText" presStyleLbl="conFgAcc1" presStyleIdx="1" presStyleCnt="4">
        <dgm:presLayoutVars>
          <dgm:bulletEnabled val="1"/>
        </dgm:presLayoutVars>
      </dgm:prSet>
      <dgm:spPr/>
    </dgm:pt>
    <dgm:pt modelId="{23241138-60DC-4786-9696-3B2EC3D37D9A}" type="pres">
      <dgm:prSet presAssocID="{A046AEA9-D1F8-4D7D-A18F-56EE13DEE876}" presName="spaceBetweenRectangles" presStyleCnt="0"/>
      <dgm:spPr/>
    </dgm:pt>
    <dgm:pt modelId="{ED70FF7F-B34C-4AC1-83D9-D857311AF702}" type="pres">
      <dgm:prSet presAssocID="{03E0A6EF-EEF7-4CAD-8809-45DEC68397F0}" presName="parentLin" presStyleCnt="0"/>
      <dgm:spPr/>
    </dgm:pt>
    <dgm:pt modelId="{324FE1BA-328F-4F2A-9154-9EB5095ED254}" type="pres">
      <dgm:prSet presAssocID="{03E0A6EF-EEF7-4CAD-8809-45DEC68397F0}" presName="parentLeftMargin" presStyleLbl="node1" presStyleIdx="1" presStyleCnt="4"/>
      <dgm:spPr/>
    </dgm:pt>
    <dgm:pt modelId="{7497B30E-9260-4641-A511-01D5A7FFCBBE}" type="pres">
      <dgm:prSet presAssocID="{03E0A6EF-EEF7-4CAD-8809-45DEC68397F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E7E0D5E-30B1-4834-95BB-E218719B4C7F}" type="pres">
      <dgm:prSet presAssocID="{03E0A6EF-EEF7-4CAD-8809-45DEC68397F0}" presName="negativeSpace" presStyleCnt="0"/>
      <dgm:spPr/>
    </dgm:pt>
    <dgm:pt modelId="{E24963E5-306C-4BC7-ACF6-E9F1ABF47A38}" type="pres">
      <dgm:prSet presAssocID="{03E0A6EF-EEF7-4CAD-8809-45DEC68397F0}" presName="childText" presStyleLbl="conFgAcc1" presStyleIdx="2" presStyleCnt="4">
        <dgm:presLayoutVars>
          <dgm:bulletEnabled val="1"/>
        </dgm:presLayoutVars>
      </dgm:prSet>
      <dgm:spPr/>
    </dgm:pt>
    <dgm:pt modelId="{D4349D90-63CC-48BB-915B-969A60CC635F}" type="pres">
      <dgm:prSet presAssocID="{A6F93A48-1734-4DF9-8539-D880F3D8E62F}" presName="spaceBetweenRectangles" presStyleCnt="0"/>
      <dgm:spPr/>
    </dgm:pt>
    <dgm:pt modelId="{E2A52E7E-6418-4269-B6AE-967062068D39}" type="pres">
      <dgm:prSet presAssocID="{170E7AC1-121B-4EE3-9DE6-3D946DD00DF1}" presName="parentLin" presStyleCnt="0"/>
      <dgm:spPr/>
    </dgm:pt>
    <dgm:pt modelId="{6ABE9E94-CA07-4D2D-B71D-0FE61AC1EF04}" type="pres">
      <dgm:prSet presAssocID="{170E7AC1-121B-4EE3-9DE6-3D946DD00DF1}" presName="parentLeftMargin" presStyleLbl="node1" presStyleIdx="2" presStyleCnt="4"/>
      <dgm:spPr/>
    </dgm:pt>
    <dgm:pt modelId="{9AB91570-AABB-4667-94DD-D98E4BD17A9D}" type="pres">
      <dgm:prSet presAssocID="{170E7AC1-121B-4EE3-9DE6-3D946DD00DF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C81859C-C9C0-4ACF-8EA8-B2A13B1F8CB7}" type="pres">
      <dgm:prSet presAssocID="{170E7AC1-121B-4EE3-9DE6-3D946DD00DF1}" presName="negativeSpace" presStyleCnt="0"/>
      <dgm:spPr/>
    </dgm:pt>
    <dgm:pt modelId="{854FCC55-DD31-4356-A2FB-03C5938FD844}" type="pres">
      <dgm:prSet presAssocID="{170E7AC1-121B-4EE3-9DE6-3D946DD00DF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E06CF02-3882-40C1-8CE5-0931F557EB5D}" type="presOf" srcId="{6734DAA9-E104-462C-B104-2EE75EAF2BE9}" destId="{E24963E5-306C-4BC7-ACF6-E9F1ABF47A38}" srcOrd="0" destOrd="1" presId="urn:microsoft.com/office/officeart/2005/8/layout/list1"/>
    <dgm:cxn modelId="{34476C04-4F2C-4C5D-A980-061F9F7980DB}" type="presOf" srcId="{170E7AC1-121B-4EE3-9DE6-3D946DD00DF1}" destId="{6ABE9E94-CA07-4D2D-B71D-0FE61AC1EF04}" srcOrd="0" destOrd="0" presId="urn:microsoft.com/office/officeart/2005/8/layout/list1"/>
    <dgm:cxn modelId="{1718340D-ABF4-46FC-9138-81708A2FE26C}" type="presOf" srcId="{03E0A6EF-EEF7-4CAD-8809-45DEC68397F0}" destId="{324FE1BA-328F-4F2A-9154-9EB5095ED254}" srcOrd="0" destOrd="0" presId="urn:microsoft.com/office/officeart/2005/8/layout/list1"/>
    <dgm:cxn modelId="{1B0A251D-8B2E-404D-89B9-755CAB64F63A}" srcId="{43670750-2CBC-4EF9-A9D4-1A4EB8E9AFBB}" destId="{ABE6D653-07C2-4A38-AE2C-5E9414404ECF}" srcOrd="2" destOrd="0" parTransId="{6AEDB515-FB76-4609-A1F2-3D3F26850734}" sibTransId="{5937E223-C972-46C2-8FA0-44E8AC317148}"/>
    <dgm:cxn modelId="{39EB4C20-7659-4D23-8257-616F509A4CA2}" srcId="{43670750-2CBC-4EF9-A9D4-1A4EB8E9AFBB}" destId="{9557C370-4F55-4B5E-87CB-43FC0C5D8503}" srcOrd="0" destOrd="0" parTransId="{F17239C5-CA82-497F-8B60-48EB1F7AD895}" sibTransId="{FEE7DE52-7E2F-499D-BE4D-E39BA1980632}"/>
    <dgm:cxn modelId="{F5BD2426-0BDD-4C3A-94FE-F3008DABF941}" type="presOf" srcId="{170E7AC1-121B-4EE3-9DE6-3D946DD00DF1}" destId="{9AB91570-AABB-4667-94DD-D98E4BD17A9D}" srcOrd="1" destOrd="0" presId="urn:microsoft.com/office/officeart/2005/8/layout/list1"/>
    <dgm:cxn modelId="{6BEB9826-6E08-4C8F-A073-86DB7F78DC82}" type="presOf" srcId="{63C60B4B-0452-4401-9DC7-4BF5487542A5}" destId="{E24963E5-306C-4BC7-ACF6-E9F1ABF47A38}" srcOrd="0" destOrd="3" presId="urn:microsoft.com/office/officeart/2005/8/layout/list1"/>
    <dgm:cxn modelId="{6FC73A2D-B99A-4B34-8F88-85C4862FBB48}" type="presOf" srcId="{ABE6D653-07C2-4A38-AE2C-5E9414404ECF}" destId="{4F7F98D3-BF56-45B6-8183-7D43075807B8}" srcOrd="0" destOrd="2" presId="urn:microsoft.com/office/officeart/2005/8/layout/list1"/>
    <dgm:cxn modelId="{6E9D9337-507B-4EB4-92F5-7F0C0EB6B4B5}" type="presOf" srcId="{3F1736FD-50F5-4B4E-8963-DC4CF2A38D63}" destId="{262D9105-9DD7-4B5F-A04C-F6F0F06E31DD}" srcOrd="0" destOrd="0" presId="urn:microsoft.com/office/officeart/2005/8/layout/list1"/>
    <dgm:cxn modelId="{AA76FF6C-70B9-4589-BCDA-E7683AC72287}" type="presOf" srcId="{51C30DCE-4D5C-4912-B238-4D44AC9CB324}" destId="{4F7F98D3-BF56-45B6-8183-7D43075807B8}" srcOrd="0" destOrd="3" presId="urn:microsoft.com/office/officeart/2005/8/layout/list1"/>
    <dgm:cxn modelId="{1FAA4D4E-561C-46B5-8266-AE950C339B67}" type="presOf" srcId="{B3B1258B-0B78-41E8-8C5A-5B63842A511E}" destId="{4F7F98D3-BF56-45B6-8183-7D43075807B8}" srcOrd="0" destOrd="1" presId="urn:microsoft.com/office/officeart/2005/8/layout/list1"/>
    <dgm:cxn modelId="{B0157753-E3DB-4ED7-8E82-88FAC50A231F}" srcId="{170E7AC1-121B-4EE3-9DE6-3D946DD00DF1}" destId="{B208C32E-C65F-455E-8A76-4C53BA13C93D}" srcOrd="1" destOrd="0" parTransId="{E98B6074-CA4A-4160-8BA3-B2EA1E9EC360}" sibTransId="{59969CCB-F698-4050-8045-4BC2AD452AD4}"/>
    <dgm:cxn modelId="{B5650758-0FAE-468F-9EFB-D0856ED794EE}" type="presOf" srcId="{B208C32E-C65F-455E-8A76-4C53BA13C93D}" destId="{854FCC55-DD31-4356-A2FB-03C5938FD844}" srcOrd="0" destOrd="1" presId="urn:microsoft.com/office/officeart/2005/8/layout/list1"/>
    <dgm:cxn modelId="{D0FCDC59-B978-4B77-A599-68066A92E5BD}" srcId="{13AC9F1A-254D-4049-A5BA-38E0CB6E001C}" destId="{03E0A6EF-EEF7-4CAD-8809-45DEC68397F0}" srcOrd="2" destOrd="0" parTransId="{F10FF758-67E4-4584-87EC-ADAAFFBD660B}" sibTransId="{A6F93A48-1734-4DF9-8539-D880F3D8E62F}"/>
    <dgm:cxn modelId="{00DF0F7F-6DC3-4CE6-8CAA-AF36502E8906}" type="presOf" srcId="{03E0A6EF-EEF7-4CAD-8809-45DEC68397F0}" destId="{7497B30E-9260-4641-A511-01D5A7FFCBBE}" srcOrd="1" destOrd="0" presId="urn:microsoft.com/office/officeart/2005/8/layout/list1"/>
    <dgm:cxn modelId="{DAC9E390-FB46-4992-8AC7-D0F1B2FA1337}" type="presOf" srcId="{3B82B762-DDD7-44B1-8F96-FB34A7775CF6}" destId="{E24963E5-306C-4BC7-ACF6-E9F1ABF47A38}" srcOrd="0" destOrd="2" presId="urn:microsoft.com/office/officeart/2005/8/layout/list1"/>
    <dgm:cxn modelId="{80F96595-886C-4F05-B932-4B0C682ACD5B}" srcId="{3F1736FD-50F5-4B4E-8963-DC4CF2A38D63}" destId="{DD5091E6-CCDD-4B5F-80A7-BAEA8EFF33FF}" srcOrd="1" destOrd="0" parTransId="{BA798B17-E62A-4943-9036-F4822A933E6C}" sibTransId="{70A9E322-F0C4-48CD-B74F-A9B25F9D16FB}"/>
    <dgm:cxn modelId="{1A4956AB-55A2-4435-ACCA-731970327445}" srcId="{03E0A6EF-EEF7-4CAD-8809-45DEC68397F0}" destId="{6734DAA9-E104-462C-B104-2EE75EAF2BE9}" srcOrd="1" destOrd="0" parTransId="{1793492C-6517-48E2-9A69-853DA9822E6C}" sibTransId="{CB0DE6A8-6D25-444B-BF32-75EBCE583693}"/>
    <dgm:cxn modelId="{242642AC-AB21-4C99-BC2F-AE0BF4D4D931}" type="presOf" srcId="{3F1736FD-50F5-4B4E-8963-DC4CF2A38D63}" destId="{66D7F1BF-5FED-4A23-A9DB-019560E3C637}" srcOrd="1" destOrd="0" presId="urn:microsoft.com/office/officeart/2005/8/layout/list1"/>
    <dgm:cxn modelId="{BBD8A1B2-A676-4E5D-9F75-7D0C255D8AC5}" srcId="{13AC9F1A-254D-4049-A5BA-38E0CB6E001C}" destId="{43670750-2CBC-4EF9-A9D4-1A4EB8E9AFBB}" srcOrd="0" destOrd="0" parTransId="{1FBC9094-86F7-4352-A1A9-A1BC5C5FBCF6}" sibTransId="{AA73D716-0E59-4854-A71D-B5F1E5D12EAC}"/>
    <dgm:cxn modelId="{14EC27B5-75F3-411C-9A2D-3DE265EC84A4}" type="presOf" srcId="{13AC9F1A-254D-4049-A5BA-38E0CB6E001C}" destId="{85D4FAC1-2BA0-4F8A-9301-053A7238A5DE}" srcOrd="0" destOrd="0" presId="urn:microsoft.com/office/officeart/2005/8/layout/list1"/>
    <dgm:cxn modelId="{E74891B8-6BFF-40C1-8BF7-9B89971285EA}" srcId="{3F1736FD-50F5-4B4E-8963-DC4CF2A38D63}" destId="{7D911E4B-78F9-41D9-9560-73A83486C5FD}" srcOrd="2" destOrd="0" parTransId="{B913B0EE-59E1-41F1-A6DB-29DD469290AE}" sibTransId="{17AFD91D-2B9B-45B2-B5E4-BB49F7AEB18D}"/>
    <dgm:cxn modelId="{84F10FBB-AD34-448D-8D5D-E19CFC99E08E}" type="presOf" srcId="{43670750-2CBC-4EF9-A9D4-1A4EB8E9AFBB}" destId="{8007E76D-E892-4E10-82AC-C115843526B5}" srcOrd="0" destOrd="0" presId="urn:microsoft.com/office/officeart/2005/8/layout/list1"/>
    <dgm:cxn modelId="{04C081C5-E617-487C-9E83-08774DC01C77}" srcId="{03E0A6EF-EEF7-4CAD-8809-45DEC68397F0}" destId="{1BA6307E-A75C-43C2-B410-A4EFAFCFF262}" srcOrd="0" destOrd="0" parTransId="{E009FA9B-4771-4111-BC9C-488A89731999}" sibTransId="{198EEC0C-F60F-4851-B414-31B3985E47ED}"/>
    <dgm:cxn modelId="{589A75C7-7805-4701-AF97-C0AF0AFED062}" type="presOf" srcId="{DD5091E6-CCDD-4B5F-80A7-BAEA8EFF33FF}" destId="{FE6C8A5D-C3E2-44CC-869C-7AF9C4D898C7}" srcOrd="0" destOrd="1" presId="urn:microsoft.com/office/officeart/2005/8/layout/list1"/>
    <dgm:cxn modelId="{592A0FC9-1C28-4590-B2D6-5F7641C68375}" type="presOf" srcId="{A785C643-5B09-4D09-A115-646895BFD6B2}" destId="{FE6C8A5D-C3E2-44CC-869C-7AF9C4D898C7}" srcOrd="0" destOrd="0" presId="urn:microsoft.com/office/officeart/2005/8/layout/list1"/>
    <dgm:cxn modelId="{130E7DCA-DA46-4068-B57E-CB6CC37950E6}" type="presOf" srcId="{43670750-2CBC-4EF9-A9D4-1A4EB8E9AFBB}" destId="{33623416-7C9F-4C9B-BE93-2CC3CA666483}" srcOrd="1" destOrd="0" presId="urn:microsoft.com/office/officeart/2005/8/layout/list1"/>
    <dgm:cxn modelId="{DC4C87CC-534D-4C78-9538-37C21D4499B2}" srcId="{13AC9F1A-254D-4049-A5BA-38E0CB6E001C}" destId="{170E7AC1-121B-4EE3-9DE6-3D946DD00DF1}" srcOrd="3" destOrd="0" parTransId="{028689EA-DD81-40AB-9350-D0F6735DA887}" sibTransId="{C3A0B4A4-CEB9-4F4B-A2B9-79B71D013911}"/>
    <dgm:cxn modelId="{19C661CD-B92E-4AE3-808E-F7890B1BA1E3}" srcId="{03E0A6EF-EEF7-4CAD-8809-45DEC68397F0}" destId="{63C60B4B-0452-4401-9DC7-4BF5487542A5}" srcOrd="3" destOrd="0" parTransId="{0702E05F-38E4-4811-9AC4-2FC41A6B6F4A}" sibTransId="{F87C654B-B1B3-4800-A863-201629EB0C27}"/>
    <dgm:cxn modelId="{27F6B7D6-2348-4718-ACE9-22214E312B1D}" srcId="{43670750-2CBC-4EF9-A9D4-1A4EB8E9AFBB}" destId="{B3B1258B-0B78-41E8-8C5A-5B63842A511E}" srcOrd="1" destOrd="0" parTransId="{D4EE6CD8-AE58-4D29-86AC-716C52C04BDD}" sibTransId="{E41AA836-7005-4EB8-AD3D-7307FFF3F69E}"/>
    <dgm:cxn modelId="{4BE303DC-1095-4059-BA33-864DAE94AEE0}" srcId="{13AC9F1A-254D-4049-A5BA-38E0CB6E001C}" destId="{3F1736FD-50F5-4B4E-8963-DC4CF2A38D63}" srcOrd="1" destOrd="0" parTransId="{5B0B602F-3E2B-49E4-B2D0-4AC49682FEC0}" sibTransId="{A046AEA9-D1F8-4D7D-A18F-56EE13DEE876}"/>
    <dgm:cxn modelId="{8B5631DC-9F07-426E-BC03-7D1CB2979985}" srcId="{03E0A6EF-EEF7-4CAD-8809-45DEC68397F0}" destId="{3B82B762-DDD7-44B1-8F96-FB34A7775CF6}" srcOrd="2" destOrd="0" parTransId="{05802C18-EB13-45D2-A80C-8BDCA9CD77C7}" sibTransId="{6222F763-9A47-497E-9C78-8F6DA69DDD5D}"/>
    <dgm:cxn modelId="{CF72BDDE-2D59-4E6F-A2E6-4F94715BD7BC}" type="presOf" srcId="{F34EF568-D29E-4D12-8540-97ED2B2D77B6}" destId="{854FCC55-DD31-4356-A2FB-03C5938FD844}" srcOrd="0" destOrd="0" presId="urn:microsoft.com/office/officeart/2005/8/layout/list1"/>
    <dgm:cxn modelId="{9AFBDDE0-65B3-4D6C-97A7-8802E353B9E5}" type="presOf" srcId="{7D911E4B-78F9-41D9-9560-73A83486C5FD}" destId="{FE6C8A5D-C3E2-44CC-869C-7AF9C4D898C7}" srcOrd="0" destOrd="2" presId="urn:microsoft.com/office/officeart/2005/8/layout/list1"/>
    <dgm:cxn modelId="{D6F523F3-84C9-4086-91B0-143BA50BD280}" srcId="{43670750-2CBC-4EF9-A9D4-1A4EB8E9AFBB}" destId="{51C30DCE-4D5C-4912-B238-4D44AC9CB324}" srcOrd="3" destOrd="0" parTransId="{9EEB9CA0-EFC2-4909-912B-C92738287EEF}" sibTransId="{BB54FF69-4C86-4F61-B588-BE3E55B96C57}"/>
    <dgm:cxn modelId="{E6C569F5-D357-43CF-AEB5-FA42A67702FD}" srcId="{3F1736FD-50F5-4B4E-8963-DC4CF2A38D63}" destId="{A785C643-5B09-4D09-A115-646895BFD6B2}" srcOrd="0" destOrd="0" parTransId="{6EF7C11A-ABDD-47CB-85D4-34FD4630C89C}" sibTransId="{15804A41-DC7D-4E6B-B6B5-A3EC9CA1BC82}"/>
    <dgm:cxn modelId="{54BEE3F6-2437-4376-9EB3-3F471AE23D9F}" srcId="{170E7AC1-121B-4EE3-9DE6-3D946DD00DF1}" destId="{F34EF568-D29E-4D12-8540-97ED2B2D77B6}" srcOrd="0" destOrd="0" parTransId="{11D42900-5D7D-4033-B48B-763F7898B6BF}" sibTransId="{E7F3D799-85A5-4276-A991-8AB45060C34B}"/>
    <dgm:cxn modelId="{34EAE1FC-C61F-476E-84D7-F1BC9EE01A84}" type="presOf" srcId="{9557C370-4F55-4B5E-87CB-43FC0C5D8503}" destId="{4F7F98D3-BF56-45B6-8183-7D43075807B8}" srcOrd="0" destOrd="0" presId="urn:microsoft.com/office/officeart/2005/8/layout/list1"/>
    <dgm:cxn modelId="{FD86F1FD-684D-4FD2-8AB3-A9C1E2DB7627}" type="presOf" srcId="{1BA6307E-A75C-43C2-B410-A4EFAFCFF262}" destId="{E24963E5-306C-4BC7-ACF6-E9F1ABF47A38}" srcOrd="0" destOrd="0" presId="urn:microsoft.com/office/officeart/2005/8/layout/list1"/>
    <dgm:cxn modelId="{3C063D58-1D86-41B7-B44D-BC74F5E61CD7}" type="presParOf" srcId="{85D4FAC1-2BA0-4F8A-9301-053A7238A5DE}" destId="{0EE76E91-4E59-4104-8103-3C37C967B521}" srcOrd="0" destOrd="0" presId="urn:microsoft.com/office/officeart/2005/8/layout/list1"/>
    <dgm:cxn modelId="{157EB108-8381-450A-8C69-13D9D9F11A27}" type="presParOf" srcId="{0EE76E91-4E59-4104-8103-3C37C967B521}" destId="{8007E76D-E892-4E10-82AC-C115843526B5}" srcOrd="0" destOrd="0" presId="urn:microsoft.com/office/officeart/2005/8/layout/list1"/>
    <dgm:cxn modelId="{62EEA7C3-7661-4DB2-A9F3-C9EA589F141E}" type="presParOf" srcId="{0EE76E91-4E59-4104-8103-3C37C967B521}" destId="{33623416-7C9F-4C9B-BE93-2CC3CA666483}" srcOrd="1" destOrd="0" presId="urn:microsoft.com/office/officeart/2005/8/layout/list1"/>
    <dgm:cxn modelId="{6339B722-0449-4CC8-BB40-8D08A62738F3}" type="presParOf" srcId="{85D4FAC1-2BA0-4F8A-9301-053A7238A5DE}" destId="{15FD69C2-3B2A-49B1-B3C7-DF173310E558}" srcOrd="1" destOrd="0" presId="urn:microsoft.com/office/officeart/2005/8/layout/list1"/>
    <dgm:cxn modelId="{E00AF431-DAB1-49C6-957F-3F06FBD08713}" type="presParOf" srcId="{85D4FAC1-2BA0-4F8A-9301-053A7238A5DE}" destId="{4F7F98D3-BF56-45B6-8183-7D43075807B8}" srcOrd="2" destOrd="0" presId="urn:microsoft.com/office/officeart/2005/8/layout/list1"/>
    <dgm:cxn modelId="{C0FF3272-2183-46C2-8999-37F9974FDDDE}" type="presParOf" srcId="{85D4FAC1-2BA0-4F8A-9301-053A7238A5DE}" destId="{F3167106-016A-4693-B521-6DBFBC13AD4F}" srcOrd="3" destOrd="0" presId="urn:microsoft.com/office/officeart/2005/8/layout/list1"/>
    <dgm:cxn modelId="{A64AEE97-3B30-4EAC-A90A-968300B3B04C}" type="presParOf" srcId="{85D4FAC1-2BA0-4F8A-9301-053A7238A5DE}" destId="{67C0604B-01C4-44DC-9AEE-BA2E37FF9BB8}" srcOrd="4" destOrd="0" presId="urn:microsoft.com/office/officeart/2005/8/layout/list1"/>
    <dgm:cxn modelId="{9C8007FA-1E6C-4007-A0FC-D77E7CC6E040}" type="presParOf" srcId="{67C0604B-01C4-44DC-9AEE-BA2E37FF9BB8}" destId="{262D9105-9DD7-4B5F-A04C-F6F0F06E31DD}" srcOrd="0" destOrd="0" presId="urn:microsoft.com/office/officeart/2005/8/layout/list1"/>
    <dgm:cxn modelId="{77999BC5-E0F5-4A53-ACD0-9B75BFAEE2D3}" type="presParOf" srcId="{67C0604B-01C4-44DC-9AEE-BA2E37FF9BB8}" destId="{66D7F1BF-5FED-4A23-A9DB-019560E3C637}" srcOrd="1" destOrd="0" presId="urn:microsoft.com/office/officeart/2005/8/layout/list1"/>
    <dgm:cxn modelId="{7A918F04-613A-4601-81B2-9892498270D1}" type="presParOf" srcId="{85D4FAC1-2BA0-4F8A-9301-053A7238A5DE}" destId="{041625B0-5546-4F1E-8D05-36F62D6F5A76}" srcOrd="5" destOrd="0" presId="urn:microsoft.com/office/officeart/2005/8/layout/list1"/>
    <dgm:cxn modelId="{397C819B-9AB6-4E96-995F-862F8D7DB289}" type="presParOf" srcId="{85D4FAC1-2BA0-4F8A-9301-053A7238A5DE}" destId="{FE6C8A5D-C3E2-44CC-869C-7AF9C4D898C7}" srcOrd="6" destOrd="0" presId="urn:microsoft.com/office/officeart/2005/8/layout/list1"/>
    <dgm:cxn modelId="{7BA973BA-AD20-439E-8E07-234CA06858F3}" type="presParOf" srcId="{85D4FAC1-2BA0-4F8A-9301-053A7238A5DE}" destId="{23241138-60DC-4786-9696-3B2EC3D37D9A}" srcOrd="7" destOrd="0" presId="urn:microsoft.com/office/officeart/2005/8/layout/list1"/>
    <dgm:cxn modelId="{6D713A31-900F-4DCE-B4BF-E0EF20B2E3D7}" type="presParOf" srcId="{85D4FAC1-2BA0-4F8A-9301-053A7238A5DE}" destId="{ED70FF7F-B34C-4AC1-83D9-D857311AF702}" srcOrd="8" destOrd="0" presId="urn:microsoft.com/office/officeart/2005/8/layout/list1"/>
    <dgm:cxn modelId="{719379BF-1BD6-437E-B6C0-C098E824AB9E}" type="presParOf" srcId="{ED70FF7F-B34C-4AC1-83D9-D857311AF702}" destId="{324FE1BA-328F-4F2A-9154-9EB5095ED254}" srcOrd="0" destOrd="0" presId="urn:microsoft.com/office/officeart/2005/8/layout/list1"/>
    <dgm:cxn modelId="{0464E434-0BD1-41DF-AD21-C5EA19EEC0DE}" type="presParOf" srcId="{ED70FF7F-B34C-4AC1-83D9-D857311AF702}" destId="{7497B30E-9260-4641-A511-01D5A7FFCBBE}" srcOrd="1" destOrd="0" presId="urn:microsoft.com/office/officeart/2005/8/layout/list1"/>
    <dgm:cxn modelId="{7CC65757-8CD3-4211-A627-B352E6A982FE}" type="presParOf" srcId="{85D4FAC1-2BA0-4F8A-9301-053A7238A5DE}" destId="{5E7E0D5E-30B1-4834-95BB-E218719B4C7F}" srcOrd="9" destOrd="0" presId="urn:microsoft.com/office/officeart/2005/8/layout/list1"/>
    <dgm:cxn modelId="{117C85EA-CDD5-47E8-A9B0-012798AF7340}" type="presParOf" srcId="{85D4FAC1-2BA0-4F8A-9301-053A7238A5DE}" destId="{E24963E5-306C-4BC7-ACF6-E9F1ABF47A38}" srcOrd="10" destOrd="0" presId="urn:microsoft.com/office/officeart/2005/8/layout/list1"/>
    <dgm:cxn modelId="{529E9AE6-C91D-407B-BF4F-F6F0AFF3F581}" type="presParOf" srcId="{85D4FAC1-2BA0-4F8A-9301-053A7238A5DE}" destId="{D4349D90-63CC-48BB-915B-969A60CC635F}" srcOrd="11" destOrd="0" presId="urn:microsoft.com/office/officeart/2005/8/layout/list1"/>
    <dgm:cxn modelId="{D80E2133-FB3F-47E5-939F-DEE118A76389}" type="presParOf" srcId="{85D4FAC1-2BA0-4F8A-9301-053A7238A5DE}" destId="{E2A52E7E-6418-4269-B6AE-967062068D39}" srcOrd="12" destOrd="0" presId="urn:microsoft.com/office/officeart/2005/8/layout/list1"/>
    <dgm:cxn modelId="{07F1EB85-D6B7-4DE9-B290-8A767B62858C}" type="presParOf" srcId="{E2A52E7E-6418-4269-B6AE-967062068D39}" destId="{6ABE9E94-CA07-4D2D-B71D-0FE61AC1EF04}" srcOrd="0" destOrd="0" presId="urn:microsoft.com/office/officeart/2005/8/layout/list1"/>
    <dgm:cxn modelId="{7457FA10-8EF6-4BAF-9FF5-C143CF803C29}" type="presParOf" srcId="{E2A52E7E-6418-4269-B6AE-967062068D39}" destId="{9AB91570-AABB-4667-94DD-D98E4BD17A9D}" srcOrd="1" destOrd="0" presId="urn:microsoft.com/office/officeart/2005/8/layout/list1"/>
    <dgm:cxn modelId="{3548146E-0664-47E7-8F9B-89A738A5C5B2}" type="presParOf" srcId="{85D4FAC1-2BA0-4F8A-9301-053A7238A5DE}" destId="{AC81859C-C9C0-4ACF-8EA8-B2A13B1F8CB7}" srcOrd="13" destOrd="0" presId="urn:microsoft.com/office/officeart/2005/8/layout/list1"/>
    <dgm:cxn modelId="{0496BFE2-4E34-4E69-8D06-8BD9005EB861}" type="presParOf" srcId="{85D4FAC1-2BA0-4F8A-9301-053A7238A5DE}" destId="{854FCC55-DD31-4356-A2FB-03C5938FD84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50BCB87-3A20-4632-8C82-DB22F43E76D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CD2B0A94-4B50-4E8D-83EC-2BC94A5178F6}">
      <dgm:prSet/>
      <dgm:spPr/>
      <dgm:t>
        <a:bodyPr/>
        <a:lstStyle/>
        <a:p>
          <a:pPr>
            <a:defRPr cap="all"/>
          </a:pPr>
          <a:r>
            <a:rPr lang="en-US"/>
            <a:t>Opmeten sensoren SmartBox</a:t>
          </a:r>
        </a:p>
      </dgm:t>
    </dgm:pt>
    <dgm:pt modelId="{B69D1D41-4944-4C52-8C1D-92F987D7F52E}" type="parTrans" cxnId="{D0EF7D7F-D8DD-4834-BA41-AD78DE909E7F}">
      <dgm:prSet/>
      <dgm:spPr/>
      <dgm:t>
        <a:bodyPr/>
        <a:lstStyle/>
        <a:p>
          <a:endParaRPr lang="en-US"/>
        </a:p>
      </dgm:t>
    </dgm:pt>
    <dgm:pt modelId="{B33BAD69-1533-42B9-9961-16EA0CF0088C}" type="sibTrans" cxnId="{D0EF7D7F-D8DD-4834-BA41-AD78DE909E7F}">
      <dgm:prSet/>
      <dgm:spPr/>
      <dgm:t>
        <a:bodyPr/>
        <a:lstStyle/>
        <a:p>
          <a:endParaRPr lang="en-US"/>
        </a:p>
      </dgm:t>
    </dgm:pt>
    <dgm:pt modelId="{37C55660-BB37-4871-AE45-B67BF57F452F}">
      <dgm:prSet/>
      <dgm:spPr/>
      <dgm:t>
        <a:bodyPr/>
        <a:lstStyle/>
        <a:p>
          <a:pPr>
            <a:defRPr cap="all"/>
          </a:pPr>
          <a:r>
            <a:rPr lang="en-US"/>
            <a:t>Traceren van levering</a:t>
          </a:r>
        </a:p>
      </dgm:t>
    </dgm:pt>
    <dgm:pt modelId="{F578C381-1546-45FF-8473-7127C870B6CE}" type="parTrans" cxnId="{564A7496-4C33-4E9C-96C7-9BE2AB05F5F6}">
      <dgm:prSet/>
      <dgm:spPr/>
      <dgm:t>
        <a:bodyPr/>
        <a:lstStyle/>
        <a:p>
          <a:endParaRPr lang="en-US"/>
        </a:p>
      </dgm:t>
    </dgm:pt>
    <dgm:pt modelId="{1ADC6027-DFE9-402D-8A6D-D3B5B4B6FBCF}" type="sibTrans" cxnId="{564A7496-4C33-4E9C-96C7-9BE2AB05F5F6}">
      <dgm:prSet/>
      <dgm:spPr/>
      <dgm:t>
        <a:bodyPr/>
        <a:lstStyle/>
        <a:p>
          <a:endParaRPr lang="en-US"/>
        </a:p>
      </dgm:t>
    </dgm:pt>
    <dgm:pt modelId="{B666DF36-1389-449F-A235-16D5C5DA4B58}">
      <dgm:prSet/>
      <dgm:spPr/>
      <dgm:t>
        <a:bodyPr/>
        <a:lstStyle/>
        <a:p>
          <a:pPr>
            <a:defRPr cap="all"/>
          </a:pPr>
          <a:r>
            <a:rPr lang="en-US"/>
            <a:t>Real-Time (5m) informatie</a:t>
          </a:r>
        </a:p>
      </dgm:t>
    </dgm:pt>
    <dgm:pt modelId="{2CCA901B-8E28-4BBE-A059-1A7DACCB9CC1}" type="parTrans" cxnId="{D53AA90B-87FE-40BC-8DAF-07306FC85425}">
      <dgm:prSet/>
      <dgm:spPr/>
      <dgm:t>
        <a:bodyPr/>
        <a:lstStyle/>
        <a:p>
          <a:endParaRPr lang="en-US"/>
        </a:p>
      </dgm:t>
    </dgm:pt>
    <dgm:pt modelId="{7EF72161-9FFF-4627-9495-8BC7F8907956}" type="sibTrans" cxnId="{D53AA90B-87FE-40BC-8DAF-07306FC85425}">
      <dgm:prSet/>
      <dgm:spPr/>
      <dgm:t>
        <a:bodyPr/>
        <a:lstStyle/>
        <a:p>
          <a:endParaRPr lang="en-US"/>
        </a:p>
      </dgm:t>
    </dgm:pt>
    <dgm:pt modelId="{7E34B33A-15F7-4F4B-8257-7BA5855B18CF}">
      <dgm:prSet/>
      <dgm:spPr/>
      <dgm:t>
        <a:bodyPr/>
        <a:lstStyle/>
        <a:p>
          <a:pPr>
            <a:defRPr cap="all"/>
          </a:pPr>
          <a:r>
            <a:rPr lang="en-US"/>
            <a:t>Waarschuwingen</a:t>
          </a:r>
        </a:p>
      </dgm:t>
    </dgm:pt>
    <dgm:pt modelId="{22BD79FD-9BE1-44D9-9FBE-12A708558988}" type="parTrans" cxnId="{73DD9912-B876-44B8-A22F-688ECB05F3F4}">
      <dgm:prSet/>
      <dgm:spPr/>
      <dgm:t>
        <a:bodyPr/>
        <a:lstStyle/>
        <a:p>
          <a:endParaRPr lang="en-US"/>
        </a:p>
      </dgm:t>
    </dgm:pt>
    <dgm:pt modelId="{FBAB97CF-87FB-4D08-B720-1F503B6E30C2}" type="sibTrans" cxnId="{73DD9912-B876-44B8-A22F-688ECB05F3F4}">
      <dgm:prSet/>
      <dgm:spPr/>
      <dgm:t>
        <a:bodyPr/>
        <a:lstStyle/>
        <a:p>
          <a:endParaRPr lang="en-US"/>
        </a:p>
      </dgm:t>
    </dgm:pt>
    <dgm:pt modelId="{6DE4C177-BBB2-4909-AE96-F4B89E92A2E6}" type="pres">
      <dgm:prSet presAssocID="{650BCB87-3A20-4632-8C82-DB22F43E76DC}" presName="root" presStyleCnt="0">
        <dgm:presLayoutVars>
          <dgm:dir/>
          <dgm:resizeHandles val="exact"/>
        </dgm:presLayoutVars>
      </dgm:prSet>
      <dgm:spPr/>
    </dgm:pt>
    <dgm:pt modelId="{9501FDFD-FC16-48B4-8E04-051AF675E168}" type="pres">
      <dgm:prSet presAssocID="{CD2B0A94-4B50-4E8D-83EC-2BC94A5178F6}" presName="compNode" presStyleCnt="0"/>
      <dgm:spPr/>
    </dgm:pt>
    <dgm:pt modelId="{422346A6-31A3-431C-91CA-401EC8B957F8}" type="pres">
      <dgm:prSet presAssocID="{CD2B0A94-4B50-4E8D-83EC-2BC94A5178F6}" presName="iconBgRect" presStyleLbl="bgShp" presStyleIdx="0" presStyleCnt="4"/>
      <dgm:spPr/>
    </dgm:pt>
    <dgm:pt modelId="{11251273-3777-496D-8E50-731E5E60A634}" type="pres">
      <dgm:prSet presAssocID="{CD2B0A94-4B50-4E8D-83EC-2BC94A5178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5B9A6F3-C516-44E1-AA05-1CFEB86C2D48}" type="pres">
      <dgm:prSet presAssocID="{CD2B0A94-4B50-4E8D-83EC-2BC94A5178F6}" presName="spaceRect" presStyleCnt="0"/>
      <dgm:spPr/>
    </dgm:pt>
    <dgm:pt modelId="{5B85BF6C-8CCE-4F98-9EE5-6248744BC566}" type="pres">
      <dgm:prSet presAssocID="{CD2B0A94-4B50-4E8D-83EC-2BC94A5178F6}" presName="textRect" presStyleLbl="revTx" presStyleIdx="0" presStyleCnt="4">
        <dgm:presLayoutVars>
          <dgm:chMax val="1"/>
          <dgm:chPref val="1"/>
        </dgm:presLayoutVars>
      </dgm:prSet>
      <dgm:spPr/>
    </dgm:pt>
    <dgm:pt modelId="{D65B2FCF-1AD8-4204-8E7C-5FFC2B83010B}" type="pres">
      <dgm:prSet presAssocID="{B33BAD69-1533-42B9-9961-16EA0CF0088C}" presName="sibTrans" presStyleCnt="0"/>
      <dgm:spPr/>
    </dgm:pt>
    <dgm:pt modelId="{85426B0E-9A9A-4B85-8AF3-C50FC216865D}" type="pres">
      <dgm:prSet presAssocID="{37C55660-BB37-4871-AE45-B67BF57F452F}" presName="compNode" presStyleCnt="0"/>
      <dgm:spPr/>
    </dgm:pt>
    <dgm:pt modelId="{77862B70-ED18-4B8A-A494-F3AF7F1DA5AA}" type="pres">
      <dgm:prSet presAssocID="{37C55660-BB37-4871-AE45-B67BF57F452F}" presName="iconBgRect" presStyleLbl="bgShp" presStyleIdx="1" presStyleCnt="4"/>
      <dgm:spPr/>
    </dgm:pt>
    <dgm:pt modelId="{CCF75CAC-316B-4F6F-BD8D-98C9775656DE}" type="pres">
      <dgm:prSet presAssocID="{37C55660-BB37-4871-AE45-B67BF57F452F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B4AD7D3-03A0-4DB9-B781-192AFC5537A3}" type="pres">
      <dgm:prSet presAssocID="{37C55660-BB37-4871-AE45-B67BF57F452F}" presName="spaceRect" presStyleCnt="0"/>
      <dgm:spPr/>
    </dgm:pt>
    <dgm:pt modelId="{F85C2015-162D-4247-8C4F-6644A8BF6DE6}" type="pres">
      <dgm:prSet presAssocID="{37C55660-BB37-4871-AE45-B67BF57F452F}" presName="textRect" presStyleLbl="revTx" presStyleIdx="1" presStyleCnt="4">
        <dgm:presLayoutVars>
          <dgm:chMax val="1"/>
          <dgm:chPref val="1"/>
        </dgm:presLayoutVars>
      </dgm:prSet>
      <dgm:spPr/>
    </dgm:pt>
    <dgm:pt modelId="{A001CA35-5549-4FA4-A165-639FB910A025}" type="pres">
      <dgm:prSet presAssocID="{1ADC6027-DFE9-402D-8A6D-D3B5B4B6FBCF}" presName="sibTrans" presStyleCnt="0"/>
      <dgm:spPr/>
    </dgm:pt>
    <dgm:pt modelId="{2C9867F2-DAF1-412C-9A00-36FBBB2E4082}" type="pres">
      <dgm:prSet presAssocID="{B666DF36-1389-449F-A235-16D5C5DA4B58}" presName="compNode" presStyleCnt="0"/>
      <dgm:spPr/>
    </dgm:pt>
    <dgm:pt modelId="{5FBDFE21-C1FF-4AF0-B970-4D8E1D45106B}" type="pres">
      <dgm:prSet presAssocID="{B666DF36-1389-449F-A235-16D5C5DA4B58}" presName="iconBgRect" presStyleLbl="bgShp" presStyleIdx="2" presStyleCnt="4"/>
      <dgm:spPr/>
    </dgm:pt>
    <dgm:pt modelId="{EC9FC837-D55E-42C4-8034-2E5084A6E427}" type="pres">
      <dgm:prSet presAssocID="{B666DF36-1389-449F-A235-16D5C5DA4B58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E73FB32-6553-4AB7-A46D-1C4B15A0D236}" type="pres">
      <dgm:prSet presAssocID="{B666DF36-1389-449F-A235-16D5C5DA4B58}" presName="spaceRect" presStyleCnt="0"/>
      <dgm:spPr/>
    </dgm:pt>
    <dgm:pt modelId="{4FEBC37F-A4B8-4A9F-8F54-C2AD17F6A702}" type="pres">
      <dgm:prSet presAssocID="{B666DF36-1389-449F-A235-16D5C5DA4B58}" presName="textRect" presStyleLbl="revTx" presStyleIdx="2" presStyleCnt="4">
        <dgm:presLayoutVars>
          <dgm:chMax val="1"/>
          <dgm:chPref val="1"/>
        </dgm:presLayoutVars>
      </dgm:prSet>
      <dgm:spPr/>
    </dgm:pt>
    <dgm:pt modelId="{622FA170-413D-433E-B76D-3BF5815ECB54}" type="pres">
      <dgm:prSet presAssocID="{7EF72161-9FFF-4627-9495-8BC7F8907956}" presName="sibTrans" presStyleCnt="0"/>
      <dgm:spPr/>
    </dgm:pt>
    <dgm:pt modelId="{E57F9514-BBD9-4B34-B7E8-65581BDB8B94}" type="pres">
      <dgm:prSet presAssocID="{7E34B33A-15F7-4F4B-8257-7BA5855B18CF}" presName="compNode" presStyleCnt="0"/>
      <dgm:spPr/>
    </dgm:pt>
    <dgm:pt modelId="{1D02645D-D325-496C-BF9B-E2E96D3ABC69}" type="pres">
      <dgm:prSet presAssocID="{7E34B33A-15F7-4F4B-8257-7BA5855B18CF}" presName="iconBgRect" presStyleLbl="bgShp" presStyleIdx="3" presStyleCnt="4"/>
      <dgm:spPr/>
    </dgm:pt>
    <dgm:pt modelId="{AB85FDC9-B496-451C-A76D-306D23913928}" type="pres">
      <dgm:prSet presAssocID="{7E34B33A-15F7-4F4B-8257-7BA5855B18CF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1F80A79-764D-4B69-B3DD-4178DA896388}" type="pres">
      <dgm:prSet presAssocID="{7E34B33A-15F7-4F4B-8257-7BA5855B18CF}" presName="spaceRect" presStyleCnt="0"/>
      <dgm:spPr/>
    </dgm:pt>
    <dgm:pt modelId="{8B31A9C2-B845-43BD-8B25-D1588E17B675}" type="pres">
      <dgm:prSet presAssocID="{7E34B33A-15F7-4F4B-8257-7BA5855B18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3AA90B-87FE-40BC-8DAF-07306FC85425}" srcId="{650BCB87-3A20-4632-8C82-DB22F43E76DC}" destId="{B666DF36-1389-449F-A235-16D5C5DA4B58}" srcOrd="2" destOrd="0" parTransId="{2CCA901B-8E28-4BBE-A059-1A7DACCB9CC1}" sibTransId="{7EF72161-9FFF-4627-9495-8BC7F8907956}"/>
    <dgm:cxn modelId="{73DD9912-B876-44B8-A22F-688ECB05F3F4}" srcId="{650BCB87-3A20-4632-8C82-DB22F43E76DC}" destId="{7E34B33A-15F7-4F4B-8257-7BA5855B18CF}" srcOrd="3" destOrd="0" parTransId="{22BD79FD-9BE1-44D9-9FBE-12A708558988}" sibTransId="{FBAB97CF-87FB-4D08-B720-1F503B6E30C2}"/>
    <dgm:cxn modelId="{4B9D0C2E-6DC6-4AEB-844E-C11E49B84B51}" type="presOf" srcId="{7E34B33A-15F7-4F4B-8257-7BA5855B18CF}" destId="{8B31A9C2-B845-43BD-8B25-D1588E17B675}" srcOrd="0" destOrd="0" presId="urn:microsoft.com/office/officeart/2018/5/layout/IconCircleLabelList"/>
    <dgm:cxn modelId="{D0EF7D7F-D8DD-4834-BA41-AD78DE909E7F}" srcId="{650BCB87-3A20-4632-8C82-DB22F43E76DC}" destId="{CD2B0A94-4B50-4E8D-83EC-2BC94A5178F6}" srcOrd="0" destOrd="0" parTransId="{B69D1D41-4944-4C52-8C1D-92F987D7F52E}" sibTransId="{B33BAD69-1533-42B9-9961-16EA0CF0088C}"/>
    <dgm:cxn modelId="{057EB695-4ABD-4A60-8026-9E0928DAAA30}" type="presOf" srcId="{650BCB87-3A20-4632-8C82-DB22F43E76DC}" destId="{6DE4C177-BBB2-4909-AE96-F4B89E92A2E6}" srcOrd="0" destOrd="0" presId="urn:microsoft.com/office/officeart/2018/5/layout/IconCircleLabelList"/>
    <dgm:cxn modelId="{564A7496-4C33-4E9C-96C7-9BE2AB05F5F6}" srcId="{650BCB87-3A20-4632-8C82-DB22F43E76DC}" destId="{37C55660-BB37-4871-AE45-B67BF57F452F}" srcOrd="1" destOrd="0" parTransId="{F578C381-1546-45FF-8473-7127C870B6CE}" sibTransId="{1ADC6027-DFE9-402D-8A6D-D3B5B4B6FBCF}"/>
    <dgm:cxn modelId="{42170EA8-8F20-48EF-8E7A-8386B2EC65B1}" type="presOf" srcId="{37C55660-BB37-4871-AE45-B67BF57F452F}" destId="{F85C2015-162D-4247-8C4F-6644A8BF6DE6}" srcOrd="0" destOrd="0" presId="urn:microsoft.com/office/officeart/2018/5/layout/IconCircleLabelList"/>
    <dgm:cxn modelId="{F856D6AA-7118-4E01-9595-1BA2946B2065}" type="presOf" srcId="{B666DF36-1389-449F-A235-16D5C5DA4B58}" destId="{4FEBC37F-A4B8-4A9F-8F54-C2AD17F6A702}" srcOrd="0" destOrd="0" presId="urn:microsoft.com/office/officeart/2018/5/layout/IconCircleLabelList"/>
    <dgm:cxn modelId="{504738DE-1024-45EE-ACDD-1670CE4F1032}" type="presOf" srcId="{CD2B0A94-4B50-4E8D-83EC-2BC94A5178F6}" destId="{5B85BF6C-8CCE-4F98-9EE5-6248744BC566}" srcOrd="0" destOrd="0" presId="urn:microsoft.com/office/officeart/2018/5/layout/IconCircleLabelList"/>
    <dgm:cxn modelId="{AA19E90A-640E-47CF-B3E7-40B8D234F519}" type="presParOf" srcId="{6DE4C177-BBB2-4909-AE96-F4B89E92A2E6}" destId="{9501FDFD-FC16-48B4-8E04-051AF675E168}" srcOrd="0" destOrd="0" presId="urn:microsoft.com/office/officeart/2018/5/layout/IconCircleLabelList"/>
    <dgm:cxn modelId="{1453003F-5015-431A-9975-503100B79A96}" type="presParOf" srcId="{9501FDFD-FC16-48B4-8E04-051AF675E168}" destId="{422346A6-31A3-431C-91CA-401EC8B957F8}" srcOrd="0" destOrd="0" presId="urn:microsoft.com/office/officeart/2018/5/layout/IconCircleLabelList"/>
    <dgm:cxn modelId="{5456347A-C1C1-4A88-869B-36DE3778D8BF}" type="presParOf" srcId="{9501FDFD-FC16-48B4-8E04-051AF675E168}" destId="{11251273-3777-496D-8E50-731E5E60A634}" srcOrd="1" destOrd="0" presId="urn:microsoft.com/office/officeart/2018/5/layout/IconCircleLabelList"/>
    <dgm:cxn modelId="{0566C7E1-2E7F-40DE-B5D5-74B446DFC0F0}" type="presParOf" srcId="{9501FDFD-FC16-48B4-8E04-051AF675E168}" destId="{15B9A6F3-C516-44E1-AA05-1CFEB86C2D48}" srcOrd="2" destOrd="0" presId="urn:microsoft.com/office/officeart/2018/5/layout/IconCircleLabelList"/>
    <dgm:cxn modelId="{EB141535-50CC-4614-885C-661C7B4A19F7}" type="presParOf" srcId="{9501FDFD-FC16-48B4-8E04-051AF675E168}" destId="{5B85BF6C-8CCE-4F98-9EE5-6248744BC566}" srcOrd="3" destOrd="0" presId="urn:microsoft.com/office/officeart/2018/5/layout/IconCircleLabelList"/>
    <dgm:cxn modelId="{0B4E28F5-F152-4495-B3BA-8C9BD9862697}" type="presParOf" srcId="{6DE4C177-BBB2-4909-AE96-F4B89E92A2E6}" destId="{D65B2FCF-1AD8-4204-8E7C-5FFC2B83010B}" srcOrd="1" destOrd="0" presId="urn:microsoft.com/office/officeart/2018/5/layout/IconCircleLabelList"/>
    <dgm:cxn modelId="{F5BE04E9-AB27-4F69-AA96-487608694E91}" type="presParOf" srcId="{6DE4C177-BBB2-4909-AE96-F4B89E92A2E6}" destId="{85426B0E-9A9A-4B85-8AF3-C50FC216865D}" srcOrd="2" destOrd="0" presId="urn:microsoft.com/office/officeart/2018/5/layout/IconCircleLabelList"/>
    <dgm:cxn modelId="{BA48386E-9F8B-4DC3-B0D5-89FBAB1789D0}" type="presParOf" srcId="{85426B0E-9A9A-4B85-8AF3-C50FC216865D}" destId="{77862B70-ED18-4B8A-A494-F3AF7F1DA5AA}" srcOrd="0" destOrd="0" presId="urn:microsoft.com/office/officeart/2018/5/layout/IconCircleLabelList"/>
    <dgm:cxn modelId="{E8F3A227-5C22-4F94-A772-F0B0C2DAD6B1}" type="presParOf" srcId="{85426B0E-9A9A-4B85-8AF3-C50FC216865D}" destId="{CCF75CAC-316B-4F6F-BD8D-98C9775656DE}" srcOrd="1" destOrd="0" presId="urn:microsoft.com/office/officeart/2018/5/layout/IconCircleLabelList"/>
    <dgm:cxn modelId="{9AB5A588-C3A3-4BA1-822B-D38E08C3BF29}" type="presParOf" srcId="{85426B0E-9A9A-4B85-8AF3-C50FC216865D}" destId="{2B4AD7D3-03A0-4DB9-B781-192AFC5537A3}" srcOrd="2" destOrd="0" presId="urn:microsoft.com/office/officeart/2018/5/layout/IconCircleLabelList"/>
    <dgm:cxn modelId="{B8051D31-F2B4-4047-89BC-DB9F8BBDAFA5}" type="presParOf" srcId="{85426B0E-9A9A-4B85-8AF3-C50FC216865D}" destId="{F85C2015-162D-4247-8C4F-6644A8BF6DE6}" srcOrd="3" destOrd="0" presId="urn:microsoft.com/office/officeart/2018/5/layout/IconCircleLabelList"/>
    <dgm:cxn modelId="{F30CB070-3D59-4FA2-9587-5C514F517E8A}" type="presParOf" srcId="{6DE4C177-BBB2-4909-AE96-F4B89E92A2E6}" destId="{A001CA35-5549-4FA4-A165-639FB910A025}" srcOrd="3" destOrd="0" presId="urn:microsoft.com/office/officeart/2018/5/layout/IconCircleLabelList"/>
    <dgm:cxn modelId="{A40AF277-CB63-4352-B2E6-53A8C887290E}" type="presParOf" srcId="{6DE4C177-BBB2-4909-AE96-F4B89E92A2E6}" destId="{2C9867F2-DAF1-412C-9A00-36FBBB2E4082}" srcOrd="4" destOrd="0" presId="urn:microsoft.com/office/officeart/2018/5/layout/IconCircleLabelList"/>
    <dgm:cxn modelId="{A93B03B7-514E-4D6F-90D5-CE3389EE494B}" type="presParOf" srcId="{2C9867F2-DAF1-412C-9A00-36FBBB2E4082}" destId="{5FBDFE21-C1FF-4AF0-B970-4D8E1D45106B}" srcOrd="0" destOrd="0" presId="urn:microsoft.com/office/officeart/2018/5/layout/IconCircleLabelList"/>
    <dgm:cxn modelId="{3C265AE2-D79F-4ADC-A573-15EF7CB243D0}" type="presParOf" srcId="{2C9867F2-DAF1-412C-9A00-36FBBB2E4082}" destId="{EC9FC837-D55E-42C4-8034-2E5084A6E427}" srcOrd="1" destOrd="0" presId="urn:microsoft.com/office/officeart/2018/5/layout/IconCircleLabelList"/>
    <dgm:cxn modelId="{DA0754F9-95A3-4A90-84BF-4A85F7EDCE8A}" type="presParOf" srcId="{2C9867F2-DAF1-412C-9A00-36FBBB2E4082}" destId="{7E73FB32-6553-4AB7-A46D-1C4B15A0D236}" srcOrd="2" destOrd="0" presId="urn:microsoft.com/office/officeart/2018/5/layout/IconCircleLabelList"/>
    <dgm:cxn modelId="{816A33BA-565A-4359-ACB2-6C2E57AFB628}" type="presParOf" srcId="{2C9867F2-DAF1-412C-9A00-36FBBB2E4082}" destId="{4FEBC37F-A4B8-4A9F-8F54-C2AD17F6A702}" srcOrd="3" destOrd="0" presId="urn:microsoft.com/office/officeart/2018/5/layout/IconCircleLabelList"/>
    <dgm:cxn modelId="{4C46837C-8E3A-4BA1-89BF-4FD5BE46857A}" type="presParOf" srcId="{6DE4C177-BBB2-4909-AE96-F4B89E92A2E6}" destId="{622FA170-413D-433E-B76D-3BF5815ECB54}" srcOrd="5" destOrd="0" presId="urn:microsoft.com/office/officeart/2018/5/layout/IconCircleLabelList"/>
    <dgm:cxn modelId="{D5D325D7-56C3-4508-BE43-C4DB4E1025D1}" type="presParOf" srcId="{6DE4C177-BBB2-4909-AE96-F4B89E92A2E6}" destId="{E57F9514-BBD9-4B34-B7E8-65581BDB8B94}" srcOrd="6" destOrd="0" presId="urn:microsoft.com/office/officeart/2018/5/layout/IconCircleLabelList"/>
    <dgm:cxn modelId="{FCFFAFA6-E82D-444D-A211-0B82D3F20261}" type="presParOf" srcId="{E57F9514-BBD9-4B34-B7E8-65581BDB8B94}" destId="{1D02645D-D325-496C-BF9B-E2E96D3ABC69}" srcOrd="0" destOrd="0" presId="urn:microsoft.com/office/officeart/2018/5/layout/IconCircleLabelList"/>
    <dgm:cxn modelId="{F581E3E7-C8EB-4834-8702-B761C006448F}" type="presParOf" srcId="{E57F9514-BBD9-4B34-B7E8-65581BDB8B94}" destId="{AB85FDC9-B496-451C-A76D-306D23913928}" srcOrd="1" destOrd="0" presId="urn:microsoft.com/office/officeart/2018/5/layout/IconCircleLabelList"/>
    <dgm:cxn modelId="{F285180B-DC2E-419E-8588-3F7B8139D76C}" type="presParOf" srcId="{E57F9514-BBD9-4B34-B7E8-65581BDB8B94}" destId="{D1F80A79-764D-4B69-B3DD-4178DA896388}" srcOrd="2" destOrd="0" presId="urn:microsoft.com/office/officeart/2018/5/layout/IconCircleLabelList"/>
    <dgm:cxn modelId="{6C15D479-6DC9-427F-8BEA-9CE5E68504CB}" type="presParOf" srcId="{E57F9514-BBD9-4B34-B7E8-65581BDB8B94}" destId="{8B31A9C2-B845-43BD-8B25-D1588E17B67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A70D2-D031-47EA-97F0-60BFA8675C12}">
      <dsp:nvSpPr>
        <dsp:cNvPr id="0" name=""/>
        <dsp:cNvSpPr/>
      </dsp:nvSpPr>
      <dsp:spPr>
        <a:xfrm>
          <a:off x="626907" y="832359"/>
          <a:ext cx="1248979" cy="12489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85C01-6201-4352-9884-65370CAC31B4}">
      <dsp:nvSpPr>
        <dsp:cNvPr id="0" name=""/>
        <dsp:cNvSpPr/>
      </dsp:nvSpPr>
      <dsp:spPr>
        <a:xfrm>
          <a:off x="893083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17AA5-F391-4F96-8A66-92E1A78CE72D}">
      <dsp:nvSpPr>
        <dsp:cNvPr id="0" name=""/>
        <dsp:cNvSpPr/>
      </dsp:nvSpPr>
      <dsp:spPr>
        <a:xfrm>
          <a:off x="227643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Extreme </a:t>
          </a:r>
          <a:r>
            <a:rPr lang="en-US" sz="1400" kern="1200" dirty="0" err="1"/>
            <a:t>weersomstandigheden</a:t>
          </a:r>
          <a:endParaRPr lang="en-US" sz="1400" kern="1200" dirty="0"/>
        </a:p>
      </dsp:txBody>
      <dsp:txXfrm>
        <a:off x="227643" y="2470365"/>
        <a:ext cx="2047508" cy="720000"/>
      </dsp:txXfrm>
    </dsp:sp>
    <dsp:sp modelId="{8C8B8A50-628A-4F4B-A411-6A793562AA49}">
      <dsp:nvSpPr>
        <dsp:cNvPr id="0" name=""/>
        <dsp:cNvSpPr/>
      </dsp:nvSpPr>
      <dsp:spPr>
        <a:xfrm>
          <a:off x="3032729" y="832359"/>
          <a:ext cx="1248979" cy="12489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E8481-6894-4D1A-90B9-330F55902366}">
      <dsp:nvSpPr>
        <dsp:cNvPr id="0" name=""/>
        <dsp:cNvSpPr/>
      </dsp:nvSpPr>
      <dsp:spPr>
        <a:xfrm>
          <a:off x="3298906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2AA47-689A-4E09-B1FD-6B9206FCB21A}">
      <dsp:nvSpPr>
        <dsp:cNvPr id="0" name=""/>
        <dsp:cNvSpPr/>
      </dsp:nvSpPr>
      <dsp:spPr>
        <a:xfrm>
          <a:off x="2633465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en-US" sz="1400" kern="1200" dirty="0"/>
          </a:br>
          <a:r>
            <a:rPr lang="en-US" sz="1400" kern="1200" dirty="0" err="1"/>
            <a:t>Slechte</a:t>
          </a:r>
          <a:r>
            <a:rPr lang="en-US" sz="1400" kern="1200" dirty="0"/>
            <a:t> </a:t>
          </a:r>
          <a:r>
            <a:rPr lang="en-US" sz="1400" kern="1200" dirty="0" err="1"/>
            <a:t>infrastructuur</a:t>
          </a:r>
          <a:endParaRPr lang="en-US" sz="1400" kern="1200" dirty="0"/>
        </a:p>
      </dsp:txBody>
      <dsp:txXfrm>
        <a:off x="2633465" y="2470365"/>
        <a:ext cx="2047508" cy="720000"/>
      </dsp:txXfrm>
    </dsp:sp>
    <dsp:sp modelId="{66F77513-BEB7-42B6-BCD2-F7794718A617}">
      <dsp:nvSpPr>
        <dsp:cNvPr id="0" name=""/>
        <dsp:cNvSpPr/>
      </dsp:nvSpPr>
      <dsp:spPr>
        <a:xfrm>
          <a:off x="5438552" y="832359"/>
          <a:ext cx="1248979" cy="12489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BF57C-2A5D-46E0-B033-528A9BC3345C}">
      <dsp:nvSpPr>
        <dsp:cNvPr id="0" name=""/>
        <dsp:cNvSpPr/>
      </dsp:nvSpPr>
      <dsp:spPr>
        <a:xfrm>
          <a:off x="5704728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3E933-A4D5-4F31-BF9F-899CA88D360F}">
      <dsp:nvSpPr>
        <dsp:cNvPr id="0" name=""/>
        <dsp:cNvSpPr/>
      </dsp:nvSpPr>
      <dsp:spPr>
        <a:xfrm>
          <a:off x="5039287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en-US" sz="1400" kern="1200" dirty="0"/>
          </a:br>
          <a:r>
            <a:rPr lang="en-US" sz="1400" kern="1200" dirty="0"/>
            <a:t>Lange </a:t>
          </a:r>
          <a:r>
            <a:rPr lang="en-US" sz="1400" kern="1200" dirty="0" err="1"/>
            <a:t>afstanden</a:t>
          </a:r>
          <a:endParaRPr lang="en-US" sz="1400" kern="1200" dirty="0"/>
        </a:p>
      </dsp:txBody>
      <dsp:txXfrm>
        <a:off x="5039287" y="2470365"/>
        <a:ext cx="2047508" cy="720000"/>
      </dsp:txXfrm>
    </dsp:sp>
    <dsp:sp modelId="{FCD91901-6D90-4735-AC61-DD588300AE83}">
      <dsp:nvSpPr>
        <dsp:cNvPr id="0" name=""/>
        <dsp:cNvSpPr/>
      </dsp:nvSpPr>
      <dsp:spPr>
        <a:xfrm>
          <a:off x="7844374" y="832359"/>
          <a:ext cx="1248979" cy="12489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0A953-176B-499E-BB01-A0AFF139DAB4}">
      <dsp:nvSpPr>
        <dsp:cNvPr id="0" name=""/>
        <dsp:cNvSpPr/>
      </dsp:nvSpPr>
      <dsp:spPr>
        <a:xfrm>
          <a:off x="8110550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5F3D1-1CC3-40F4-B1C7-4AF0D954CA34}">
      <dsp:nvSpPr>
        <dsp:cNvPr id="0" name=""/>
        <dsp:cNvSpPr/>
      </dsp:nvSpPr>
      <dsp:spPr>
        <a:xfrm>
          <a:off x="7445110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en-US" sz="1400" kern="1200" dirty="0"/>
          </a:br>
          <a:r>
            <a:rPr lang="en-US" sz="1400" kern="1200" dirty="0" err="1"/>
            <a:t>Slechte</a:t>
          </a:r>
          <a:r>
            <a:rPr lang="en-US" sz="1400" kern="1200" dirty="0"/>
            <a:t> </a:t>
          </a:r>
          <a:r>
            <a:rPr lang="en-US" sz="1400" kern="1200" dirty="0" err="1"/>
            <a:t>verbindingen</a:t>
          </a:r>
          <a:endParaRPr lang="en-US" sz="1400" kern="1200" dirty="0"/>
        </a:p>
      </dsp:txBody>
      <dsp:txXfrm>
        <a:off x="7445110" y="2470365"/>
        <a:ext cx="204750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A70D2-D031-47EA-97F0-60BFA8675C12}">
      <dsp:nvSpPr>
        <dsp:cNvPr id="0" name=""/>
        <dsp:cNvSpPr/>
      </dsp:nvSpPr>
      <dsp:spPr>
        <a:xfrm>
          <a:off x="626907" y="832359"/>
          <a:ext cx="1248979" cy="12489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85C01-6201-4352-9884-65370CAC31B4}">
      <dsp:nvSpPr>
        <dsp:cNvPr id="0" name=""/>
        <dsp:cNvSpPr/>
      </dsp:nvSpPr>
      <dsp:spPr>
        <a:xfrm>
          <a:off x="893083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17AA5-F391-4F96-8A66-92E1A78CE72D}">
      <dsp:nvSpPr>
        <dsp:cNvPr id="0" name=""/>
        <dsp:cNvSpPr/>
      </dsp:nvSpPr>
      <dsp:spPr>
        <a:xfrm>
          <a:off x="227643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en-US" sz="1700" kern="1200"/>
          </a:br>
          <a:r>
            <a:rPr lang="en-US" sz="1700" kern="1200"/>
            <a:t>Opmeten via sensoren</a:t>
          </a:r>
        </a:p>
      </dsp:txBody>
      <dsp:txXfrm>
        <a:off x="227643" y="2470365"/>
        <a:ext cx="2047508" cy="720000"/>
      </dsp:txXfrm>
    </dsp:sp>
    <dsp:sp modelId="{8C8B8A50-628A-4F4B-A411-6A793562AA49}">
      <dsp:nvSpPr>
        <dsp:cNvPr id="0" name=""/>
        <dsp:cNvSpPr/>
      </dsp:nvSpPr>
      <dsp:spPr>
        <a:xfrm>
          <a:off x="3032729" y="832359"/>
          <a:ext cx="1248979" cy="12489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E8481-6894-4D1A-90B9-330F55902366}">
      <dsp:nvSpPr>
        <dsp:cNvPr id="0" name=""/>
        <dsp:cNvSpPr/>
      </dsp:nvSpPr>
      <dsp:spPr>
        <a:xfrm>
          <a:off x="3298906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2AA47-689A-4E09-B1FD-6B9206FCB21A}">
      <dsp:nvSpPr>
        <dsp:cNvPr id="0" name=""/>
        <dsp:cNvSpPr/>
      </dsp:nvSpPr>
      <dsp:spPr>
        <a:xfrm>
          <a:off x="2633465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en-US" sz="1700" kern="1200"/>
          </a:br>
          <a:r>
            <a:rPr lang="en-US" sz="1700" kern="1200"/>
            <a:t>Traceren van</a:t>
          </a:r>
          <a:br>
            <a:rPr lang="en-US" sz="1700" kern="1200"/>
          </a:br>
          <a:r>
            <a:rPr lang="en-US" sz="1700" kern="1200"/>
            <a:t>de levering</a:t>
          </a:r>
        </a:p>
      </dsp:txBody>
      <dsp:txXfrm>
        <a:off x="2633465" y="2470365"/>
        <a:ext cx="2047508" cy="720000"/>
      </dsp:txXfrm>
    </dsp:sp>
    <dsp:sp modelId="{66F77513-BEB7-42B6-BCD2-F7794718A617}">
      <dsp:nvSpPr>
        <dsp:cNvPr id="0" name=""/>
        <dsp:cNvSpPr/>
      </dsp:nvSpPr>
      <dsp:spPr>
        <a:xfrm>
          <a:off x="5438552" y="832359"/>
          <a:ext cx="1248979" cy="12489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BF57C-2A5D-46E0-B033-528A9BC3345C}">
      <dsp:nvSpPr>
        <dsp:cNvPr id="0" name=""/>
        <dsp:cNvSpPr/>
      </dsp:nvSpPr>
      <dsp:spPr>
        <a:xfrm>
          <a:off x="5704728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3E933-A4D5-4F31-BF9F-899CA88D360F}">
      <dsp:nvSpPr>
        <dsp:cNvPr id="0" name=""/>
        <dsp:cNvSpPr/>
      </dsp:nvSpPr>
      <dsp:spPr>
        <a:xfrm>
          <a:off x="5039287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en-US" sz="1700" kern="1200"/>
          </a:br>
          <a:r>
            <a:rPr lang="en-US" sz="1700" kern="1200"/>
            <a:t>Real-Time</a:t>
          </a:r>
          <a:br>
            <a:rPr lang="en-US" sz="1700" kern="1200"/>
          </a:br>
          <a:r>
            <a:rPr lang="en-US" sz="1700" kern="1200"/>
            <a:t>Informatie</a:t>
          </a:r>
        </a:p>
      </dsp:txBody>
      <dsp:txXfrm>
        <a:off x="5039287" y="2470365"/>
        <a:ext cx="2047508" cy="720000"/>
      </dsp:txXfrm>
    </dsp:sp>
    <dsp:sp modelId="{FCD91901-6D90-4735-AC61-DD588300AE83}">
      <dsp:nvSpPr>
        <dsp:cNvPr id="0" name=""/>
        <dsp:cNvSpPr/>
      </dsp:nvSpPr>
      <dsp:spPr>
        <a:xfrm>
          <a:off x="7844374" y="832359"/>
          <a:ext cx="1248979" cy="12489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0A953-176B-499E-BB01-A0AFF139DAB4}">
      <dsp:nvSpPr>
        <dsp:cNvPr id="0" name=""/>
        <dsp:cNvSpPr/>
      </dsp:nvSpPr>
      <dsp:spPr>
        <a:xfrm>
          <a:off x="8110550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5F3D1-1CC3-40F4-B1C7-4AF0D954CA34}">
      <dsp:nvSpPr>
        <dsp:cNvPr id="0" name=""/>
        <dsp:cNvSpPr/>
      </dsp:nvSpPr>
      <dsp:spPr>
        <a:xfrm>
          <a:off x="7445110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en-US" sz="1700" kern="1200"/>
          </a:br>
          <a:r>
            <a:rPr lang="en-US" sz="1700" kern="1200"/>
            <a:t>Waarschuwing</a:t>
          </a:r>
        </a:p>
      </dsp:txBody>
      <dsp:txXfrm>
        <a:off x="7445110" y="2470365"/>
        <a:ext cx="204750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6FC0A-FBD7-4131-A1C4-B59EA52C28F1}">
      <dsp:nvSpPr>
        <dsp:cNvPr id="0" name=""/>
        <dsp:cNvSpPr/>
      </dsp:nvSpPr>
      <dsp:spPr>
        <a:xfrm>
          <a:off x="0" y="85127"/>
          <a:ext cx="10896600" cy="4334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Apparaat met sensors</a:t>
          </a:r>
        </a:p>
      </dsp:txBody>
      <dsp:txXfrm>
        <a:off x="21161" y="106288"/>
        <a:ext cx="10854278" cy="391163"/>
      </dsp:txXfrm>
    </dsp:sp>
    <dsp:sp modelId="{7470A5C0-7BC5-4EA1-9257-3E6E9244D48B}">
      <dsp:nvSpPr>
        <dsp:cNvPr id="0" name=""/>
        <dsp:cNvSpPr/>
      </dsp:nvSpPr>
      <dsp:spPr>
        <a:xfrm>
          <a:off x="0" y="518612"/>
          <a:ext cx="10896600" cy="924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Temperatuur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Vochtigheid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Schock Sensor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Orientatie sensor</a:t>
          </a:r>
        </a:p>
      </dsp:txBody>
      <dsp:txXfrm>
        <a:off x="0" y="518612"/>
        <a:ext cx="10896600" cy="924255"/>
      </dsp:txXfrm>
    </dsp:sp>
    <dsp:sp modelId="{8934C672-EF81-4B8F-A5D1-4FAF6E1B05BF}">
      <dsp:nvSpPr>
        <dsp:cNvPr id="0" name=""/>
        <dsp:cNvSpPr/>
      </dsp:nvSpPr>
      <dsp:spPr>
        <a:xfrm>
          <a:off x="0" y="1442867"/>
          <a:ext cx="10896600" cy="43348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Stick and Forget principe</a:t>
          </a:r>
        </a:p>
      </dsp:txBody>
      <dsp:txXfrm>
        <a:off x="21161" y="1464028"/>
        <a:ext cx="10854278" cy="391163"/>
      </dsp:txXfrm>
    </dsp:sp>
    <dsp:sp modelId="{86FDD845-A13B-42A4-856A-666840246D71}">
      <dsp:nvSpPr>
        <dsp:cNvPr id="0" name=""/>
        <dsp:cNvSpPr/>
      </dsp:nvSpPr>
      <dsp:spPr>
        <a:xfrm>
          <a:off x="0" y="1931072"/>
          <a:ext cx="10896600" cy="43348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Communicatie</a:t>
          </a:r>
        </a:p>
      </dsp:txBody>
      <dsp:txXfrm>
        <a:off x="21161" y="1952233"/>
        <a:ext cx="10854278" cy="391163"/>
      </dsp:txXfrm>
    </dsp:sp>
    <dsp:sp modelId="{BD9F475F-AD95-47A6-9C7E-0973CC07769A}">
      <dsp:nvSpPr>
        <dsp:cNvPr id="0" name=""/>
        <dsp:cNvSpPr/>
      </dsp:nvSpPr>
      <dsp:spPr>
        <a:xfrm>
          <a:off x="0" y="2364557"/>
          <a:ext cx="108966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LoRa Module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Bluetooth module</a:t>
          </a:r>
        </a:p>
      </dsp:txBody>
      <dsp:txXfrm>
        <a:off x="0" y="2364557"/>
        <a:ext cx="10896600" cy="471960"/>
      </dsp:txXfrm>
    </dsp:sp>
    <dsp:sp modelId="{75DEFCE7-90E2-408D-A28B-A15856ACC06F}">
      <dsp:nvSpPr>
        <dsp:cNvPr id="0" name=""/>
        <dsp:cNvSpPr/>
      </dsp:nvSpPr>
      <dsp:spPr>
        <a:xfrm>
          <a:off x="0" y="2836517"/>
          <a:ext cx="10896600" cy="4334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GPS Tracker</a:t>
          </a:r>
        </a:p>
      </dsp:txBody>
      <dsp:txXfrm>
        <a:off x="21161" y="2857678"/>
        <a:ext cx="10854278" cy="3911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47F3B-6BDA-4786-AA32-2C4E30741C77}">
      <dsp:nvSpPr>
        <dsp:cNvPr id="0" name=""/>
        <dsp:cNvSpPr/>
      </dsp:nvSpPr>
      <dsp:spPr>
        <a:xfrm>
          <a:off x="0" y="2042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4580F-FAEA-45E1-8DE6-D51880B3FD62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650C-07C3-46CA-AFC3-678B268425CA}">
      <dsp:nvSpPr>
        <dsp:cNvPr id="0" name=""/>
        <dsp:cNvSpPr/>
      </dsp:nvSpPr>
      <dsp:spPr>
        <a:xfrm>
          <a:off x="1195647" y="2042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Servers in Noord en Zuid Afrika</a:t>
          </a:r>
        </a:p>
      </dsp:txBody>
      <dsp:txXfrm>
        <a:off x="1195647" y="2042"/>
        <a:ext cx="4446327" cy="1035192"/>
      </dsp:txXfrm>
    </dsp:sp>
    <dsp:sp modelId="{E0D5BE42-D333-494A-A063-590C22620845}">
      <dsp:nvSpPr>
        <dsp:cNvPr id="0" name=""/>
        <dsp:cNvSpPr/>
      </dsp:nvSpPr>
      <dsp:spPr>
        <a:xfrm>
          <a:off x="0" y="1296033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385DE-B130-4581-AEEB-11E087783342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CA94C-7079-45F7-BEDB-12CF9BC69F10}">
      <dsp:nvSpPr>
        <dsp:cNvPr id="0" name=""/>
        <dsp:cNvSpPr/>
      </dsp:nvSpPr>
      <dsp:spPr>
        <a:xfrm>
          <a:off x="1195647" y="1296033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Integratie met Things Network</a:t>
          </a:r>
        </a:p>
      </dsp:txBody>
      <dsp:txXfrm>
        <a:off x="1195647" y="1296033"/>
        <a:ext cx="4446327" cy="1035192"/>
      </dsp:txXfrm>
    </dsp:sp>
    <dsp:sp modelId="{69A65FD9-83EB-45E5-B81C-5A080EEBD6CF}">
      <dsp:nvSpPr>
        <dsp:cNvPr id="0" name=""/>
        <dsp:cNvSpPr/>
      </dsp:nvSpPr>
      <dsp:spPr>
        <a:xfrm>
          <a:off x="0" y="2590024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CF393-7839-4991-A4E0-BE0108545518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D3850-7937-495E-AE23-D9ED02BBA5F1}">
      <dsp:nvSpPr>
        <dsp:cNvPr id="0" name=""/>
        <dsp:cNvSpPr/>
      </dsp:nvSpPr>
      <dsp:spPr>
        <a:xfrm>
          <a:off x="1195647" y="259002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Altijd beschikbaar</a:t>
          </a:r>
        </a:p>
      </dsp:txBody>
      <dsp:txXfrm>
        <a:off x="1195647" y="2590024"/>
        <a:ext cx="4446327" cy="1035192"/>
      </dsp:txXfrm>
    </dsp:sp>
    <dsp:sp modelId="{D317EF93-7BD8-488E-838A-49B3D7F194FC}">
      <dsp:nvSpPr>
        <dsp:cNvPr id="0" name=""/>
        <dsp:cNvSpPr/>
      </dsp:nvSpPr>
      <dsp:spPr>
        <a:xfrm>
          <a:off x="0" y="3884014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137C1-E153-47BC-AEAE-9F66EC084A3A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AED26-A62E-414E-8063-AF081F9DFF34}">
      <dsp:nvSpPr>
        <dsp:cNvPr id="0" name=""/>
        <dsp:cNvSpPr/>
      </dsp:nvSpPr>
      <dsp:spPr>
        <a:xfrm>
          <a:off x="1195647" y="388401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Gemakkelijk opstelbaar</a:t>
          </a:r>
        </a:p>
      </dsp:txBody>
      <dsp:txXfrm>
        <a:off x="1195647" y="3884014"/>
        <a:ext cx="4446327" cy="10351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B2718-C0A6-4665-A38C-70BFE4274F93}">
      <dsp:nvSpPr>
        <dsp:cNvPr id="0" name=""/>
        <dsp:cNvSpPr/>
      </dsp:nvSpPr>
      <dsp:spPr>
        <a:xfrm>
          <a:off x="0" y="2042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B553C-5654-43D5-8E11-6D532D00E0CC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12A52-226B-4FC4-BFD6-F21530B1E3B0}">
      <dsp:nvSpPr>
        <dsp:cNvPr id="0" name=""/>
        <dsp:cNvSpPr/>
      </dsp:nvSpPr>
      <dsp:spPr>
        <a:xfrm>
          <a:off x="1195647" y="2042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Ingebouwde plugin</a:t>
          </a:r>
        </a:p>
      </dsp:txBody>
      <dsp:txXfrm>
        <a:off x="1195647" y="2042"/>
        <a:ext cx="4446327" cy="1035192"/>
      </dsp:txXfrm>
    </dsp:sp>
    <dsp:sp modelId="{69655041-E51B-46FD-8D73-10E992F2FD63}">
      <dsp:nvSpPr>
        <dsp:cNvPr id="0" name=""/>
        <dsp:cNvSpPr/>
      </dsp:nvSpPr>
      <dsp:spPr>
        <a:xfrm>
          <a:off x="0" y="1296033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64205-55F0-4E0D-9CB1-4D17272726A6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C517B-9A2F-43FF-B593-F389357FBDC8}">
      <dsp:nvSpPr>
        <dsp:cNvPr id="0" name=""/>
        <dsp:cNvSpPr/>
      </dsp:nvSpPr>
      <dsp:spPr>
        <a:xfrm>
          <a:off x="1195647" y="1296033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Automatische documentatie</a:t>
          </a:r>
        </a:p>
      </dsp:txBody>
      <dsp:txXfrm>
        <a:off x="1195647" y="1296033"/>
        <a:ext cx="4446327" cy="1035192"/>
      </dsp:txXfrm>
    </dsp:sp>
    <dsp:sp modelId="{4FDEF2A2-AA74-4E64-A1A6-2F05CB708DE0}">
      <dsp:nvSpPr>
        <dsp:cNvPr id="0" name=""/>
        <dsp:cNvSpPr/>
      </dsp:nvSpPr>
      <dsp:spPr>
        <a:xfrm>
          <a:off x="0" y="2590024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E5736-4E91-4C40-9457-A4A9A6B06BE7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8F768-E15B-4B4F-B22D-3699A60032E3}">
      <dsp:nvSpPr>
        <dsp:cNvPr id="0" name=""/>
        <dsp:cNvSpPr/>
      </dsp:nvSpPr>
      <dsp:spPr>
        <a:xfrm>
          <a:off x="1195647" y="259002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Code generatie</a:t>
          </a:r>
        </a:p>
      </dsp:txBody>
      <dsp:txXfrm>
        <a:off x="1195647" y="2590024"/>
        <a:ext cx="4446327" cy="1035192"/>
      </dsp:txXfrm>
    </dsp:sp>
    <dsp:sp modelId="{1B880708-5FDF-4E62-9B40-5E09B3C735EB}">
      <dsp:nvSpPr>
        <dsp:cNvPr id="0" name=""/>
        <dsp:cNvSpPr/>
      </dsp:nvSpPr>
      <dsp:spPr>
        <a:xfrm>
          <a:off x="0" y="3884014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7CF4E-1C26-4913-8879-53F3E6E365C9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8108A-E4D9-4733-8B64-BDBA145C24C6}">
      <dsp:nvSpPr>
        <dsp:cNvPr id="0" name=""/>
        <dsp:cNvSpPr/>
      </dsp:nvSpPr>
      <dsp:spPr>
        <a:xfrm>
          <a:off x="1195647" y="388401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Test-Case generatie</a:t>
          </a:r>
        </a:p>
      </dsp:txBody>
      <dsp:txXfrm>
        <a:off x="1195647" y="3884014"/>
        <a:ext cx="4446327" cy="10351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B3799-A835-4F6C-9474-AD90977CEC19}">
      <dsp:nvSpPr>
        <dsp:cNvPr id="0" name=""/>
        <dsp:cNvSpPr/>
      </dsp:nvSpPr>
      <dsp:spPr>
        <a:xfrm>
          <a:off x="0" y="7691"/>
          <a:ext cx="2961642" cy="1008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Gedeelde</a:t>
          </a:r>
          <a:r>
            <a:rPr lang="en-US" sz="2500" kern="1200" dirty="0"/>
            <a:t> </a:t>
          </a:r>
          <a:r>
            <a:rPr lang="en-US" sz="2500" kern="1200" dirty="0" err="1"/>
            <a:t>functionaliteit</a:t>
          </a:r>
          <a:endParaRPr lang="en-US" sz="2500" kern="1200" dirty="0"/>
        </a:p>
      </dsp:txBody>
      <dsp:txXfrm>
        <a:off x="0" y="7691"/>
        <a:ext cx="2961642" cy="1008000"/>
      </dsp:txXfrm>
    </dsp:sp>
    <dsp:sp modelId="{B8513ECE-2D75-4EE1-BB94-02A3A40C0E36}">
      <dsp:nvSpPr>
        <dsp:cNvPr id="0" name=""/>
        <dsp:cNvSpPr/>
      </dsp:nvSpPr>
      <dsp:spPr>
        <a:xfrm>
          <a:off x="3037" y="1015691"/>
          <a:ext cx="2961642" cy="299934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Realtime Data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Lijsten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Grafieken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Tekst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Notificaties</a:t>
          </a:r>
          <a:endParaRPr lang="en-US" sz="17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Refreshers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Google Maps API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Rest API Service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Filter Menus</a:t>
          </a:r>
        </a:p>
      </dsp:txBody>
      <dsp:txXfrm>
        <a:off x="3037" y="1015691"/>
        <a:ext cx="2961642" cy="2999341"/>
      </dsp:txXfrm>
    </dsp:sp>
    <dsp:sp modelId="{09A0F946-66EE-41E2-8FCD-3E9D396B7561}">
      <dsp:nvSpPr>
        <dsp:cNvPr id="0" name=""/>
        <dsp:cNvSpPr/>
      </dsp:nvSpPr>
      <dsp:spPr>
        <a:xfrm>
          <a:off x="3379309" y="7691"/>
          <a:ext cx="2961642" cy="1008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Dokter</a:t>
          </a:r>
          <a:endParaRPr lang="en-US" sz="2500" kern="1200" dirty="0"/>
        </a:p>
      </dsp:txBody>
      <dsp:txXfrm>
        <a:off x="3379309" y="7691"/>
        <a:ext cx="2961642" cy="1008000"/>
      </dsp:txXfrm>
    </dsp:sp>
    <dsp:sp modelId="{546D1440-51AF-4522-88A6-550591540F53}">
      <dsp:nvSpPr>
        <dsp:cNvPr id="0" name=""/>
        <dsp:cNvSpPr/>
      </dsp:nvSpPr>
      <dsp:spPr>
        <a:xfrm>
          <a:off x="3379309" y="1015691"/>
          <a:ext cx="2961642" cy="299934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Selecteren ziekenhuis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Aanpassen</a:t>
          </a:r>
          <a:r>
            <a:rPr lang="en-US" sz="1900" kern="1200" dirty="0"/>
            <a:t> data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Ziekenhuizen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Medicijnen</a:t>
          </a:r>
          <a:endParaRPr lang="en-US" sz="17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Levering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Reageren</a:t>
          </a:r>
          <a:r>
            <a:rPr lang="en-US" sz="1700" kern="1200" dirty="0"/>
            <a:t> op </a:t>
          </a:r>
          <a:r>
            <a:rPr lang="en-US" sz="1700" kern="1200" dirty="0" err="1"/>
            <a:t>foutmeldingen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Aanmaken</a:t>
          </a:r>
          <a:r>
            <a:rPr lang="en-US" sz="1700" kern="1200" dirty="0"/>
            <a:t> </a:t>
          </a:r>
          <a:r>
            <a:rPr lang="en-US" sz="1700" kern="1200" dirty="0" err="1"/>
            <a:t>nieuwe</a:t>
          </a:r>
          <a:r>
            <a:rPr lang="en-US" sz="1700" kern="1200" dirty="0"/>
            <a:t> levering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Annuleren</a:t>
          </a:r>
          <a:r>
            <a:rPr lang="en-US" sz="1700" kern="1200" dirty="0"/>
            <a:t> van </a:t>
          </a:r>
          <a:r>
            <a:rPr lang="en-US" sz="1700" kern="1200" dirty="0" err="1"/>
            <a:t>leveringen</a:t>
          </a:r>
          <a:endParaRPr lang="en-US" sz="1700" kern="1200" dirty="0"/>
        </a:p>
      </dsp:txBody>
      <dsp:txXfrm>
        <a:off x="3379309" y="1015691"/>
        <a:ext cx="2961642" cy="2999341"/>
      </dsp:txXfrm>
    </dsp:sp>
    <dsp:sp modelId="{A84A4E00-7FC2-4373-B775-4F0056216279}">
      <dsp:nvSpPr>
        <dsp:cNvPr id="0" name=""/>
        <dsp:cNvSpPr/>
      </dsp:nvSpPr>
      <dsp:spPr>
        <a:xfrm>
          <a:off x="6755582" y="7691"/>
          <a:ext cx="2961642" cy="1008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Leverancier</a:t>
          </a:r>
          <a:endParaRPr lang="en-US" sz="2500" kern="1200" dirty="0"/>
        </a:p>
      </dsp:txBody>
      <dsp:txXfrm>
        <a:off x="6755582" y="7691"/>
        <a:ext cx="2961642" cy="1008000"/>
      </dsp:txXfrm>
    </dsp:sp>
    <dsp:sp modelId="{9FF73438-6E5B-4A38-BB8A-71C1C59C5764}">
      <dsp:nvSpPr>
        <dsp:cNvPr id="0" name=""/>
        <dsp:cNvSpPr/>
      </dsp:nvSpPr>
      <dsp:spPr>
        <a:xfrm>
          <a:off x="6755582" y="1015691"/>
          <a:ext cx="2961642" cy="299934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Selecteren leverancier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Aanpassen</a:t>
          </a:r>
          <a:r>
            <a:rPr lang="en-US" sz="1900" kern="1200" dirty="0"/>
            <a:t> data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Leverancier</a:t>
          </a:r>
          <a:endParaRPr lang="en-US" sz="17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Instellen doos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Bluetooth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Levering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Accepteren</a:t>
          </a:r>
          <a:r>
            <a:rPr lang="en-US" sz="1700" kern="1200" dirty="0"/>
            <a:t> levering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Starten</a:t>
          </a:r>
          <a:r>
            <a:rPr lang="en-US" sz="1700" kern="1200" dirty="0"/>
            <a:t> van levering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Vervolledigen</a:t>
          </a:r>
          <a:r>
            <a:rPr lang="en-US" sz="1700" kern="1200" dirty="0"/>
            <a:t> levering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Keuze</a:t>
          </a:r>
          <a:r>
            <a:rPr lang="en-US" sz="1700" kern="1200" dirty="0"/>
            <a:t> van </a:t>
          </a:r>
          <a:r>
            <a:rPr lang="en-US" sz="1700" kern="1200" dirty="0" err="1"/>
            <a:t>dokter</a:t>
          </a:r>
          <a:r>
            <a:rPr lang="en-US" sz="1700" kern="1200" dirty="0"/>
            <a:t> </a:t>
          </a:r>
          <a:r>
            <a:rPr lang="en-US" sz="1700" kern="1200" dirty="0" err="1"/>
            <a:t>ontvangen</a:t>
          </a:r>
          <a:endParaRPr lang="en-US" sz="1700" kern="1200" dirty="0"/>
        </a:p>
      </dsp:txBody>
      <dsp:txXfrm>
        <a:off x="6755582" y="1015691"/>
        <a:ext cx="2961642" cy="29993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F98D3-BF56-45B6-8183-7D43075807B8}">
      <dsp:nvSpPr>
        <dsp:cNvPr id="0" name=""/>
        <dsp:cNvSpPr/>
      </dsp:nvSpPr>
      <dsp:spPr>
        <a:xfrm>
          <a:off x="0" y="238794"/>
          <a:ext cx="5641974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7880" tIns="270764" rIns="43788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Android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Web API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SQL Database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Documentatie</a:t>
          </a:r>
          <a:endParaRPr lang="en-US" sz="1300" kern="1200" dirty="0"/>
        </a:p>
      </dsp:txBody>
      <dsp:txXfrm>
        <a:off x="0" y="238794"/>
        <a:ext cx="5641974" cy="1105650"/>
      </dsp:txXfrm>
    </dsp:sp>
    <dsp:sp modelId="{33623416-7C9F-4C9B-BE93-2CC3CA666483}">
      <dsp:nvSpPr>
        <dsp:cNvPr id="0" name=""/>
        <dsp:cNvSpPr/>
      </dsp:nvSpPr>
      <dsp:spPr>
        <a:xfrm>
          <a:off x="282098" y="46914"/>
          <a:ext cx="3949382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Carl Vancluysen</a:t>
          </a:r>
        </a:p>
      </dsp:txBody>
      <dsp:txXfrm>
        <a:off x="300832" y="65648"/>
        <a:ext cx="3911914" cy="346292"/>
      </dsp:txXfrm>
    </dsp:sp>
    <dsp:sp modelId="{FE6C8A5D-C3E2-44CC-869C-7AF9C4D898C7}">
      <dsp:nvSpPr>
        <dsp:cNvPr id="0" name=""/>
        <dsp:cNvSpPr/>
      </dsp:nvSpPr>
      <dsp:spPr>
        <a:xfrm>
          <a:off x="0" y="1606524"/>
          <a:ext cx="5641974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7880" tIns="270764" rIns="43788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LoRa WAN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PCB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Testing</a:t>
          </a:r>
        </a:p>
      </dsp:txBody>
      <dsp:txXfrm>
        <a:off x="0" y="1606524"/>
        <a:ext cx="5641974" cy="921375"/>
      </dsp:txXfrm>
    </dsp:sp>
    <dsp:sp modelId="{66D7F1BF-5FED-4A23-A9DB-019560E3C637}">
      <dsp:nvSpPr>
        <dsp:cNvPr id="0" name=""/>
        <dsp:cNvSpPr/>
      </dsp:nvSpPr>
      <dsp:spPr>
        <a:xfrm>
          <a:off x="282098" y="1414644"/>
          <a:ext cx="3949382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Maxim Wauters</a:t>
          </a:r>
        </a:p>
      </dsp:txBody>
      <dsp:txXfrm>
        <a:off x="300832" y="1433378"/>
        <a:ext cx="3911914" cy="346292"/>
      </dsp:txXfrm>
    </dsp:sp>
    <dsp:sp modelId="{E24963E5-306C-4BC7-ACF6-E9F1ABF47A38}">
      <dsp:nvSpPr>
        <dsp:cNvPr id="0" name=""/>
        <dsp:cNvSpPr/>
      </dsp:nvSpPr>
      <dsp:spPr>
        <a:xfrm>
          <a:off x="0" y="2789979"/>
          <a:ext cx="5641974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7880" tIns="270764" rIns="43788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Sensors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Scrum Master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Documentatie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UX Design</a:t>
          </a:r>
        </a:p>
      </dsp:txBody>
      <dsp:txXfrm>
        <a:off x="0" y="2789979"/>
        <a:ext cx="5641974" cy="1105650"/>
      </dsp:txXfrm>
    </dsp:sp>
    <dsp:sp modelId="{7497B30E-9260-4641-A511-01D5A7FFCBBE}">
      <dsp:nvSpPr>
        <dsp:cNvPr id="0" name=""/>
        <dsp:cNvSpPr/>
      </dsp:nvSpPr>
      <dsp:spPr>
        <a:xfrm>
          <a:off x="282098" y="2598099"/>
          <a:ext cx="3949382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Kasper Ruys</a:t>
          </a:r>
        </a:p>
      </dsp:txBody>
      <dsp:txXfrm>
        <a:off x="300832" y="2616833"/>
        <a:ext cx="3911914" cy="346292"/>
      </dsp:txXfrm>
    </dsp:sp>
    <dsp:sp modelId="{854FCC55-DD31-4356-A2FB-03C5938FD844}">
      <dsp:nvSpPr>
        <dsp:cNvPr id="0" name=""/>
        <dsp:cNvSpPr/>
      </dsp:nvSpPr>
      <dsp:spPr>
        <a:xfrm>
          <a:off x="0" y="4157710"/>
          <a:ext cx="5641974" cy="71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7880" tIns="270764" rIns="43788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PCB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Testing</a:t>
          </a:r>
        </a:p>
      </dsp:txBody>
      <dsp:txXfrm>
        <a:off x="0" y="4157710"/>
        <a:ext cx="5641974" cy="716625"/>
      </dsp:txXfrm>
    </dsp:sp>
    <dsp:sp modelId="{9AB91570-AABB-4667-94DD-D98E4BD17A9D}">
      <dsp:nvSpPr>
        <dsp:cNvPr id="0" name=""/>
        <dsp:cNvSpPr/>
      </dsp:nvSpPr>
      <dsp:spPr>
        <a:xfrm>
          <a:off x="282098" y="3965830"/>
          <a:ext cx="3949382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Volodymyr </a:t>
          </a:r>
          <a:r>
            <a:rPr lang="en-US" sz="1300" kern="1200" dirty="0" err="1"/>
            <a:t>Kukharuk</a:t>
          </a:r>
          <a:endParaRPr lang="en-US" sz="1300" kern="1200" dirty="0"/>
        </a:p>
      </dsp:txBody>
      <dsp:txXfrm>
        <a:off x="300832" y="3984564"/>
        <a:ext cx="3911914" cy="3462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346A6-31A3-431C-91CA-401EC8B957F8}">
      <dsp:nvSpPr>
        <dsp:cNvPr id="0" name=""/>
        <dsp:cNvSpPr/>
      </dsp:nvSpPr>
      <dsp:spPr>
        <a:xfrm>
          <a:off x="626907" y="832359"/>
          <a:ext cx="1248979" cy="12489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51273-3777-496D-8E50-731E5E60A634}">
      <dsp:nvSpPr>
        <dsp:cNvPr id="0" name=""/>
        <dsp:cNvSpPr/>
      </dsp:nvSpPr>
      <dsp:spPr>
        <a:xfrm>
          <a:off x="893083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5BF6C-8CCE-4F98-9EE5-6248744BC566}">
      <dsp:nvSpPr>
        <dsp:cNvPr id="0" name=""/>
        <dsp:cNvSpPr/>
      </dsp:nvSpPr>
      <dsp:spPr>
        <a:xfrm>
          <a:off x="227643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Opmeten sensoren SmartBox</a:t>
          </a:r>
        </a:p>
      </dsp:txBody>
      <dsp:txXfrm>
        <a:off x="227643" y="2470365"/>
        <a:ext cx="2047508" cy="720000"/>
      </dsp:txXfrm>
    </dsp:sp>
    <dsp:sp modelId="{77862B70-ED18-4B8A-A494-F3AF7F1DA5AA}">
      <dsp:nvSpPr>
        <dsp:cNvPr id="0" name=""/>
        <dsp:cNvSpPr/>
      </dsp:nvSpPr>
      <dsp:spPr>
        <a:xfrm>
          <a:off x="3032729" y="832359"/>
          <a:ext cx="1248979" cy="12489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75CAC-316B-4F6F-BD8D-98C9775656DE}">
      <dsp:nvSpPr>
        <dsp:cNvPr id="0" name=""/>
        <dsp:cNvSpPr/>
      </dsp:nvSpPr>
      <dsp:spPr>
        <a:xfrm>
          <a:off x="3298906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C2015-162D-4247-8C4F-6644A8BF6DE6}">
      <dsp:nvSpPr>
        <dsp:cNvPr id="0" name=""/>
        <dsp:cNvSpPr/>
      </dsp:nvSpPr>
      <dsp:spPr>
        <a:xfrm>
          <a:off x="2633465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Traceren van levering</a:t>
          </a:r>
        </a:p>
      </dsp:txBody>
      <dsp:txXfrm>
        <a:off x="2633465" y="2470365"/>
        <a:ext cx="2047508" cy="720000"/>
      </dsp:txXfrm>
    </dsp:sp>
    <dsp:sp modelId="{5FBDFE21-C1FF-4AF0-B970-4D8E1D45106B}">
      <dsp:nvSpPr>
        <dsp:cNvPr id="0" name=""/>
        <dsp:cNvSpPr/>
      </dsp:nvSpPr>
      <dsp:spPr>
        <a:xfrm>
          <a:off x="5438552" y="832359"/>
          <a:ext cx="1248979" cy="12489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FC837-D55E-42C4-8034-2E5084A6E427}">
      <dsp:nvSpPr>
        <dsp:cNvPr id="0" name=""/>
        <dsp:cNvSpPr/>
      </dsp:nvSpPr>
      <dsp:spPr>
        <a:xfrm>
          <a:off x="5704728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BC37F-A4B8-4A9F-8F54-C2AD17F6A702}">
      <dsp:nvSpPr>
        <dsp:cNvPr id="0" name=""/>
        <dsp:cNvSpPr/>
      </dsp:nvSpPr>
      <dsp:spPr>
        <a:xfrm>
          <a:off x="5039287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Real-Time (5m) informatie</a:t>
          </a:r>
        </a:p>
      </dsp:txBody>
      <dsp:txXfrm>
        <a:off x="5039287" y="2470365"/>
        <a:ext cx="2047508" cy="720000"/>
      </dsp:txXfrm>
    </dsp:sp>
    <dsp:sp modelId="{1D02645D-D325-496C-BF9B-E2E96D3ABC69}">
      <dsp:nvSpPr>
        <dsp:cNvPr id="0" name=""/>
        <dsp:cNvSpPr/>
      </dsp:nvSpPr>
      <dsp:spPr>
        <a:xfrm>
          <a:off x="7844374" y="832359"/>
          <a:ext cx="1248979" cy="12489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5FDC9-B496-451C-A76D-306D23913928}">
      <dsp:nvSpPr>
        <dsp:cNvPr id="0" name=""/>
        <dsp:cNvSpPr/>
      </dsp:nvSpPr>
      <dsp:spPr>
        <a:xfrm>
          <a:off x="8110550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1A9C2-B845-43BD-8B25-D1588E17B675}">
      <dsp:nvSpPr>
        <dsp:cNvPr id="0" name=""/>
        <dsp:cNvSpPr/>
      </dsp:nvSpPr>
      <dsp:spPr>
        <a:xfrm>
          <a:off x="7445110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Waarschuwingen</a:t>
          </a:r>
        </a:p>
      </dsp:txBody>
      <dsp:txXfrm>
        <a:off x="7445110" y="2470365"/>
        <a:ext cx="204750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606d00ec1_1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606d00ec1_1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7606d00ec1_1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606d00ec1_1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606d00ec1_1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7606d00ec1_1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Samenwerking</a:t>
            </a:r>
            <a:r>
              <a:rPr lang="en-US" dirty="0"/>
              <a:t> met </a:t>
            </a:r>
            <a:r>
              <a:rPr lang="en-US" dirty="0" err="1"/>
              <a:t>sommige</a:t>
            </a:r>
            <a:r>
              <a:rPr lang="en-US" dirty="0"/>
              <a:t> </a:t>
            </a:r>
            <a:r>
              <a:rPr lang="en-US" dirty="0" err="1"/>
              <a:t>onderdelen</a:t>
            </a:r>
            <a:r>
              <a:rPr lang="en-US" dirty="0"/>
              <a:t>!!!!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938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Vermeld</a:t>
            </a:r>
            <a:r>
              <a:rPr lang="en-US" dirty="0"/>
              <a:t> prototype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36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78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0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31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8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30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0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2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9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2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99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944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89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17318-F739-4249-AA24-9B0C3BC2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Medical Delivery 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MD1</a:t>
            </a:r>
            <a:endParaRPr lang="LID4096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5E3EA-4F0D-451D-8946-D78C53348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Carl Vancluysen</a:t>
            </a:r>
          </a:p>
          <a:p>
            <a:r>
              <a:rPr lang="en-US" dirty="0"/>
              <a:t>Maxim </a:t>
            </a:r>
            <a:r>
              <a:rPr lang="en-US" dirty="0" err="1"/>
              <a:t>Wauters</a:t>
            </a:r>
            <a:endParaRPr lang="en-US" dirty="0"/>
          </a:p>
          <a:p>
            <a:r>
              <a:rPr lang="en-US" dirty="0"/>
              <a:t>Kasper </a:t>
            </a:r>
            <a:r>
              <a:rPr lang="en-US" dirty="0" err="1"/>
              <a:t>Ruys</a:t>
            </a:r>
            <a:r>
              <a:rPr lang="en-US" dirty="0"/>
              <a:t> </a:t>
            </a:r>
          </a:p>
          <a:p>
            <a:r>
              <a:rPr lang="en-US" dirty="0"/>
              <a:t>Volodymyr </a:t>
            </a:r>
            <a:r>
              <a:rPr lang="en-US" dirty="0" err="1"/>
              <a:t>Kukharuk</a:t>
            </a:r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7458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AE4C84F-7457-4662-AFA3-554A32B9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F9B39E-8A25-4BC3-B3C0-ACD46B94E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174B2-1E4B-4581-B749-A61E765F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Multi Node Systeem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Smartbox</a:t>
            </a:r>
            <a:endParaRPr lang="LID4096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91CE2E-0B4F-41F3-95F2-0EB700368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55E2EB-1768-431A-8DB1-32B757B2AA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471512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786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C914F-E43E-4E0B-A874-08D52D9F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Sensors werk</a:t>
            </a:r>
            <a:endParaRPr lang="LID4096">
              <a:solidFill>
                <a:srgbClr val="FFFFFF"/>
              </a:solidFill>
            </a:endParaRP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EBE8-2551-4E42-BF3D-F4DF73BAE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Opties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bepalen</a:t>
            </a:r>
            <a:r>
              <a:rPr lang="en-US" dirty="0">
                <a:solidFill>
                  <a:srgbClr val="FFFFFF"/>
                </a:solidFill>
              </a:rPr>
              <a:t> =&gt; </a:t>
            </a:r>
            <a:r>
              <a:rPr lang="en-US" dirty="0" err="1">
                <a:solidFill>
                  <a:srgbClr val="FFFFFF"/>
                </a:solidFill>
              </a:rPr>
              <a:t>Argumentatie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Accelerometer =&gt; </a:t>
            </a:r>
            <a:r>
              <a:rPr lang="en-US" dirty="0" err="1">
                <a:solidFill>
                  <a:srgbClr val="FFFFFF"/>
                </a:solidFill>
              </a:rPr>
              <a:t>Schok</a:t>
            </a:r>
            <a:r>
              <a:rPr lang="en-US" dirty="0">
                <a:solidFill>
                  <a:srgbClr val="FFFFFF"/>
                </a:solidFill>
              </a:rPr>
              <a:t> sensor</a:t>
            </a:r>
          </a:p>
          <a:p>
            <a:r>
              <a:rPr lang="en-US" dirty="0" err="1">
                <a:solidFill>
                  <a:srgbClr val="FFFFFF"/>
                </a:solidFill>
              </a:rPr>
              <a:t>Combineren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Correcte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metingen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Effective coding</a:t>
            </a:r>
          </a:p>
          <a:p>
            <a:r>
              <a:rPr lang="en-US" dirty="0">
                <a:solidFill>
                  <a:srgbClr val="FFFFFF"/>
                </a:solidFill>
              </a:rPr>
              <a:t>	</a:t>
            </a:r>
            <a:endParaRPr lang="LID4096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CEF7E-9337-45D4-B6F3-E1865BE20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46859"/>
            <a:ext cx="5455921" cy="25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7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6664E-EE28-4DD7-9170-4012064C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2"/>
            <a:ext cx="3566407" cy="37940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PCB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5557" y="4593863"/>
            <a:ext cx="2926080" cy="0"/>
          </a:xfrm>
          <a:prstGeom prst="line">
            <a:avLst/>
          </a:prstGeom>
          <a:ln w="19050">
            <a:solidFill>
              <a:srgbClr val="0C6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FAE5D0-CF42-4257-BC7B-E21006018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54" r="1418" b="-2"/>
          <a:stretch/>
        </p:blipFill>
        <p:spPr>
          <a:xfrm>
            <a:off x="4658258" y="975"/>
            <a:ext cx="753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D390-EB3F-4EE3-9980-A6F3356C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PCB Analyse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5BAC-51ED-44CF-A1B8-AA11DF1B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95342"/>
            <a:ext cx="3884203" cy="4023360"/>
          </a:xfrm>
        </p:spPr>
        <p:txBody>
          <a:bodyPr>
            <a:normAutofit/>
          </a:bodyPr>
          <a:lstStyle/>
          <a:p>
            <a:pPr lvl="0"/>
            <a:r>
              <a:rPr lang="nl-NL" sz="2400" dirty="0"/>
              <a:t>Klein</a:t>
            </a:r>
          </a:p>
          <a:p>
            <a:pPr lvl="0"/>
            <a:r>
              <a:rPr lang="nl-NL" sz="2400" dirty="0"/>
              <a:t>Gemakkelijk om te gebruiken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00C0DE-9225-4520-9B22-BBF59A10DB82}"/>
              </a:ext>
            </a:extLst>
          </p:cNvPr>
          <p:cNvSpPr txBox="1">
            <a:spLocks/>
          </p:cNvSpPr>
          <p:nvPr/>
        </p:nvSpPr>
        <p:spPr>
          <a:xfrm>
            <a:off x="5884164" y="2084832"/>
            <a:ext cx="3180010" cy="4400051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dirty="0"/>
              <a:t>Moet bevatten:</a:t>
            </a:r>
          </a:p>
          <a:p>
            <a:pPr lvl="1"/>
            <a:r>
              <a:rPr lang="nl-NL" sz="2000" dirty="0"/>
              <a:t>Microcontroller</a:t>
            </a:r>
          </a:p>
          <a:p>
            <a:pPr lvl="1"/>
            <a:r>
              <a:rPr lang="nl-NL" sz="2000" dirty="0" err="1"/>
              <a:t>LoRa</a:t>
            </a:r>
            <a:endParaRPr lang="nl-NL" sz="2000" dirty="0"/>
          </a:p>
          <a:p>
            <a:pPr marL="0" indent="0">
              <a:buNone/>
            </a:pPr>
            <a:r>
              <a:rPr lang="nl-NL" sz="2400" dirty="0"/>
              <a:t>Sensoren</a:t>
            </a:r>
          </a:p>
          <a:p>
            <a:pPr lvl="1"/>
            <a:r>
              <a:rPr lang="nl-NL" dirty="0"/>
              <a:t>Temp &amp; vochtigheid</a:t>
            </a:r>
          </a:p>
          <a:p>
            <a:pPr lvl="1"/>
            <a:r>
              <a:rPr lang="nl-NL" dirty="0"/>
              <a:t>9dof</a:t>
            </a:r>
          </a:p>
          <a:p>
            <a:pPr lvl="1"/>
            <a:r>
              <a:rPr lang="nl-NL" dirty="0"/>
              <a:t>Tilt switch</a:t>
            </a:r>
          </a:p>
          <a:p>
            <a:pPr lvl="1"/>
            <a:r>
              <a:rPr lang="nl-NL" dirty="0"/>
              <a:t>GPS</a:t>
            </a:r>
          </a:p>
          <a:p>
            <a:pPr lvl="1"/>
            <a:r>
              <a:rPr lang="nl-NL" dirty="0"/>
              <a:t>Bluetooth</a:t>
            </a:r>
          </a:p>
          <a:p>
            <a:pPr marL="0" indent="0">
              <a:buNone/>
            </a:pPr>
            <a:r>
              <a:rPr lang="nl-NL" sz="2400" dirty="0"/>
              <a:t>Programming headers</a:t>
            </a:r>
          </a:p>
          <a:p>
            <a:pPr lvl="1"/>
            <a:r>
              <a:rPr lang="nl-NL" dirty="0"/>
              <a:t>ICSP</a:t>
            </a:r>
          </a:p>
          <a:p>
            <a:pPr lvl="1"/>
            <a:r>
              <a:rPr lang="nl-NL" dirty="0"/>
              <a:t>FTDI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0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CB476B4-FD61-4510-BFC9-42EBA0513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" t="5403" r="1453" b="1380"/>
          <a:stretch/>
        </p:blipFill>
        <p:spPr>
          <a:xfrm>
            <a:off x="1039589" y="370266"/>
            <a:ext cx="10112822" cy="611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E9B693B2-B7C5-458C-A238-5A6E50B44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" t="4934" r="1510" b="1446"/>
          <a:stretch/>
        </p:blipFill>
        <p:spPr>
          <a:xfrm>
            <a:off x="627727" y="281097"/>
            <a:ext cx="10936546" cy="62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6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6C7A8F70-3040-4D13-8F38-F98C17CCD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" t="3822" r="630" b="1510"/>
          <a:stretch/>
        </p:blipFill>
        <p:spPr>
          <a:xfrm>
            <a:off x="95341" y="1093139"/>
            <a:ext cx="12001317" cy="46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7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ABF327F-362A-4031-806B-C03DAA24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3" y="1517838"/>
            <a:ext cx="11943833" cy="38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5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231E1C6-7B7E-4ACC-83F0-E90042307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30" b="10860"/>
          <a:stretch/>
        </p:blipFill>
        <p:spPr>
          <a:xfrm>
            <a:off x="3267810" y="145302"/>
            <a:ext cx="5656380" cy="65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8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183F7-A742-45A3-B39F-51A69B22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2D39F-470E-4F87-BB68-9C54706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127608" cy="4023360"/>
          </a:xfrm>
        </p:spPr>
        <p:txBody>
          <a:bodyPr/>
          <a:lstStyle/>
          <a:p>
            <a:r>
              <a:rPr lang="en-US" dirty="0"/>
              <a:t>Memory usage issue</a:t>
            </a:r>
          </a:p>
          <a:p>
            <a:endParaRPr lang="en-US" dirty="0"/>
          </a:p>
          <a:p>
            <a:r>
              <a:rPr lang="en-US" dirty="0"/>
              <a:t>Sender:</a:t>
            </a:r>
          </a:p>
          <a:p>
            <a:pPr lvl="1"/>
            <a:r>
              <a:rPr lang="en-US" dirty="0"/>
              <a:t>Split float </a:t>
            </a:r>
          </a:p>
          <a:p>
            <a:pPr marL="310896" lvl="2" indent="0">
              <a:buNone/>
            </a:pPr>
            <a:r>
              <a:rPr lang="en-US" dirty="0"/>
              <a:t>=&gt; </a:t>
            </a:r>
            <a:r>
              <a:rPr lang="en-US" sz="1600" dirty="0"/>
              <a:t>setup byte + 3 bytes</a:t>
            </a:r>
          </a:p>
          <a:p>
            <a:pPr marL="128016" lvl="1" indent="0">
              <a:buNone/>
            </a:pPr>
            <a:endParaRPr lang="en-US" sz="2000" dirty="0"/>
          </a:p>
          <a:p>
            <a:pPr marL="310896" lvl="2" indent="0">
              <a:buNone/>
            </a:pPr>
            <a:r>
              <a:rPr lang="en-US" sz="1600" dirty="0"/>
              <a:t>Setup byte</a:t>
            </a:r>
          </a:p>
          <a:p>
            <a:pPr lvl="2"/>
            <a:r>
              <a:rPr lang="en-US" sz="1600" dirty="0"/>
              <a:t>Positive or negative</a:t>
            </a:r>
          </a:p>
          <a:p>
            <a:pPr lvl="2"/>
            <a:r>
              <a:rPr lang="en-US" sz="1600" dirty="0"/>
              <a:t>Number count</a:t>
            </a:r>
          </a:p>
          <a:p>
            <a:pPr marL="310896" lvl="2" indent="0">
              <a:buNone/>
            </a:pPr>
            <a:endParaRPr lang="en-US" sz="1600" dirty="0"/>
          </a:p>
          <a:p>
            <a:pPr marL="310896" lvl="2" indent="0">
              <a:buNone/>
            </a:pPr>
            <a:r>
              <a:rPr lang="en-US" sz="1600" dirty="0"/>
              <a:t>Interrupt before sending</a:t>
            </a:r>
          </a:p>
        </p:txBody>
      </p:sp>
      <p:pic>
        <p:nvPicPr>
          <p:cNvPr id="5" name="Afbeelding 27">
            <a:extLst>
              <a:ext uri="{FF2B5EF4-FFF2-40B4-BE49-F238E27FC236}">
                <a16:creationId xmlns:a16="http://schemas.microsoft.com/office/drawing/2014/main" id="{86DDF043-F1D0-4891-83C7-C8BFAC7BEC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59895" y="183989"/>
            <a:ext cx="3127608" cy="654263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961A44-F663-4520-8D86-00DEF1405EA8}"/>
              </a:ext>
            </a:extLst>
          </p:cNvPr>
          <p:cNvSpPr txBox="1">
            <a:spLocks/>
          </p:cNvSpPr>
          <p:nvPr/>
        </p:nvSpPr>
        <p:spPr>
          <a:xfrm>
            <a:off x="4320360" y="2286000"/>
            <a:ext cx="312760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Receiver:</a:t>
            </a:r>
          </a:p>
          <a:p>
            <a:pPr lvl="1"/>
            <a:r>
              <a:rPr lang="en-US" dirty="0"/>
              <a:t>Catch interrupt</a:t>
            </a:r>
          </a:p>
          <a:p>
            <a:pPr lvl="1"/>
            <a:r>
              <a:rPr lang="en-US" dirty="0"/>
              <a:t>Locate setup byte &amp; assemble the bytes</a:t>
            </a:r>
          </a:p>
          <a:p>
            <a:pPr lvl="1"/>
            <a:r>
              <a:rPr lang="en-US" dirty="0"/>
              <a:t>Catch errors</a:t>
            </a:r>
          </a:p>
        </p:txBody>
      </p:sp>
    </p:spTree>
    <p:extLst>
      <p:ext uri="{BB962C8B-B14F-4D97-AF65-F5344CB8AC3E}">
        <p14:creationId xmlns:p14="http://schemas.microsoft.com/office/powerpoint/2010/main" val="37049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DF59-D638-4623-A992-A974AC55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 err="1"/>
              <a:t>Probleemstelling</a:t>
            </a:r>
            <a:endParaRPr lang="LID4096" dirty="0"/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84A03698-BFD9-4DAD-BF0D-A92D8668C7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20892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928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AAF07-2086-400C-89A7-17128E4E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Bluetooth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DF6778-8D49-4FFA-BBE9-2AF6876F9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GPS vs Bluetooth</a:t>
            </a:r>
          </a:p>
          <a:p>
            <a:pPr marL="0" indent="0">
              <a:buNone/>
            </a:pPr>
            <a:r>
              <a:rPr lang="en-US" dirty="0"/>
              <a:t>DIP Switch</a:t>
            </a:r>
          </a:p>
          <a:p>
            <a:pPr lvl="1"/>
            <a:r>
              <a:rPr lang="en-US" dirty="0"/>
              <a:t>GPS off / Bluetooth off</a:t>
            </a:r>
          </a:p>
          <a:p>
            <a:pPr lvl="1"/>
            <a:r>
              <a:rPr lang="en-US" dirty="0"/>
              <a:t>GPS off / Bluetooth on</a:t>
            </a:r>
          </a:p>
          <a:p>
            <a:pPr lvl="1"/>
            <a:r>
              <a:rPr lang="en-US" dirty="0"/>
              <a:t>GPS on / Bluetooth off</a:t>
            </a:r>
          </a:p>
          <a:p>
            <a:pPr marL="0" indent="0">
              <a:buNone/>
            </a:pPr>
            <a:r>
              <a:rPr lang="en-US" dirty="0"/>
              <a:t>Possible solution</a:t>
            </a:r>
          </a:p>
          <a:p>
            <a:pPr lvl="1"/>
            <a:r>
              <a:rPr lang="en-US" dirty="0"/>
              <a:t>External button</a:t>
            </a:r>
          </a:p>
          <a:p>
            <a:pPr lvl="1"/>
            <a:r>
              <a:rPr lang="en-US" dirty="0" err="1"/>
              <a:t>EEPROM.write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06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F5AADB-4CDE-43C8-BB5D-602D77A7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2"/>
            <a:ext cx="3566407" cy="37940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Software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5557" y="4593863"/>
            <a:ext cx="2926080" cy="0"/>
          </a:xfrm>
          <a:prstGeom prst="line">
            <a:avLst/>
          </a:prstGeom>
          <a:ln w="19050">
            <a:solidFill>
              <a:srgbClr val="5C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EC11107-2E21-44D8-8692-58E0CF6A3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67" r="14341"/>
          <a:stretch/>
        </p:blipFill>
        <p:spPr>
          <a:xfrm>
            <a:off x="4658258" y="975"/>
            <a:ext cx="753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6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77F25C-C3D2-496C-A346-4FA0BBAE6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Asp.NET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A5AE83F-708C-446A-B875-7C88A3FC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84" y="807078"/>
            <a:ext cx="6896936" cy="52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84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6E0BE-C18B-4080-AE05-2B5C00E4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93" y="2371265"/>
            <a:ext cx="3415612" cy="32674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Azure</a:t>
            </a:r>
            <a:endParaRPr lang="LID4096" dirty="0">
              <a:solidFill>
                <a:srgbClr val="FFFFFF"/>
              </a:solidFill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4BD2F39-DCC6-4B2C-8D79-8F1EA28B5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419314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E3F790-0C40-4C76-8C7A-E82CA86AE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63" y="1902978"/>
            <a:ext cx="3705842" cy="10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5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2F47C-040E-485C-BEF7-2966ED85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92" y="2763408"/>
            <a:ext cx="3415612" cy="2010450"/>
          </a:xfrm>
        </p:spPr>
        <p:txBody>
          <a:bodyPr>
            <a:normAutofit/>
          </a:bodyPr>
          <a:lstStyle/>
          <a:p>
            <a:pPr algn="ctr"/>
            <a:r>
              <a:rPr lang="en-US" sz="4500" dirty="0">
                <a:solidFill>
                  <a:srgbClr val="FFFFFF"/>
                </a:solidFill>
              </a:rPr>
              <a:t>Database model</a:t>
            </a:r>
            <a:endParaRPr lang="LID4096" sz="45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04839-FE61-4D64-AE10-9CC8671DD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97" y="1163032"/>
            <a:ext cx="7543804" cy="47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39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2F47C-040E-485C-BEF7-2966ED85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92" y="2763408"/>
            <a:ext cx="3415612" cy="20104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Swagger</a:t>
            </a:r>
            <a:endParaRPr lang="LID4096" dirty="0">
              <a:solidFill>
                <a:srgbClr val="FFFFFF"/>
              </a:solidFill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4ECD466D-E992-4358-996D-8C5BE760E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554440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E7F8179-CC82-4CD8-BF13-EF09ABE16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807" y="1292586"/>
            <a:ext cx="1526581" cy="15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76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17F79-B6CA-4066-9A69-0249496E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80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A3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D0C96-361E-4F7F-AD36-FF11094A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Lora payload</a:t>
            </a:r>
            <a:endParaRPr lang="LID4096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C8686-CB01-403A-B94D-28AE18A7D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49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F9054-CC51-465C-992A-091DF6942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Omzetten</a:t>
            </a:r>
            <a:r>
              <a:rPr lang="en-US" dirty="0">
                <a:solidFill>
                  <a:srgbClr val="FFFFFF"/>
                </a:solidFill>
              </a:rPr>
              <a:t> van payload naar Update</a:t>
            </a:r>
          </a:p>
          <a:p>
            <a:pPr marL="0" indent="0">
              <a:buNone/>
            </a:pPr>
            <a:endParaRPr lang="LID4096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99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64F2A0-E1A2-4A22-942C-4C0B708F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Android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AAB4C46-E876-4150-914C-C2BAF09D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044" y="640080"/>
            <a:ext cx="557881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43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7774B0-C4C9-451C-AADB-4A10CFAF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 err="1"/>
              <a:t>Functionaliteit</a:t>
            </a:r>
            <a:endParaRPr lang="LID4096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648C9892-F0B2-4FDB-8468-2034F29D71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779145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29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DF59-D638-4623-A992-A974AC55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Oplossing</a:t>
            </a:r>
            <a:endParaRPr lang="LID4096"/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84A03698-BFD9-4DAD-BF0D-A92D8668C7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54294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394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 Mockup naar eindproduct</a:t>
            </a:r>
            <a:endParaRPr lang="en-US" dirty="0"/>
          </a:p>
        </p:txBody>
      </p:sp>
      <p:pic>
        <p:nvPicPr>
          <p:cNvPr id="369" name="Google Shape;3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00" y="1362250"/>
            <a:ext cx="2353863" cy="47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850" y="1362243"/>
            <a:ext cx="2350041" cy="470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CB09F-DE48-4AAD-A075-C551C0398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005" y="1295546"/>
            <a:ext cx="2411931" cy="4955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0CAC5-430E-42E8-B618-19A4B6FA3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996" y="1234400"/>
            <a:ext cx="2471451" cy="50780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 Mockup naar </a:t>
            </a:r>
            <a:r>
              <a:rPr lang="en-US" dirty="0" err="1"/>
              <a:t>eindproduct</a:t>
            </a:r>
            <a:endParaRPr dirty="0"/>
          </a:p>
        </p:txBody>
      </p: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00" y="1449343"/>
            <a:ext cx="2330873" cy="470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748" y="1449343"/>
            <a:ext cx="2346169" cy="470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304C0D-1CD4-4359-9003-97B00A31A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559" y="1165977"/>
            <a:ext cx="2563315" cy="5266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93795A-6EAC-42B2-8DE6-B1BA1C46D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2574" y="1165977"/>
            <a:ext cx="2563315" cy="52668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A17D79-1245-4EFE-8710-CD6D6E3F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Android Wear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510069-5939-4247-8BF3-42E13FFB3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643467"/>
            <a:ext cx="4750138" cy="3606798"/>
          </a:xfrm>
        </p:spPr>
        <p:txBody>
          <a:bodyPr anchor="ctr">
            <a:normAutofit/>
          </a:bodyPr>
          <a:lstStyle/>
          <a:p>
            <a:r>
              <a:rPr lang="en-US" sz="2000"/>
              <a:t>Integratie met Wear OS</a:t>
            </a:r>
          </a:p>
          <a:p>
            <a:r>
              <a:rPr lang="en-US" sz="2000"/>
              <a:t>Geen setup nodig</a:t>
            </a:r>
          </a:p>
          <a:p>
            <a:r>
              <a:rPr lang="en-US" sz="2000"/>
              <a:t>GSM niet altijd op zak</a:t>
            </a:r>
          </a:p>
          <a:p>
            <a:r>
              <a:rPr lang="en-US" sz="2000"/>
              <a:t>Instant alert bij probleem</a:t>
            </a:r>
          </a:p>
          <a:p>
            <a:endParaRPr lang="LID4096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11D3D7-4EC1-4295-A86A-21B0B594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95" y="643467"/>
            <a:ext cx="4722968" cy="360679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541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E4E08-4CF8-42FF-BB9C-9E56617D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Bluetooth</a:t>
            </a:r>
            <a:endParaRPr lang="LID4096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54AEB-B9CD-4FC1-9EBC-488535475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Selecteren doos</a:t>
            </a:r>
          </a:p>
          <a:p>
            <a:r>
              <a:rPr lang="en-US">
                <a:solidFill>
                  <a:srgbClr val="FFFFFF"/>
                </a:solidFill>
              </a:rPr>
              <a:t>Automatische parameters bij selecteren levering</a:t>
            </a:r>
          </a:p>
          <a:p>
            <a:r>
              <a:rPr lang="en-US">
                <a:solidFill>
                  <a:srgbClr val="FFFFFF"/>
                </a:solidFill>
              </a:rPr>
              <a:t>Doorsturen en levering starten</a:t>
            </a:r>
            <a:endParaRPr lang="LID4096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81C01-FC1A-4E5A-ABFC-E4996DE9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193" y="640080"/>
            <a:ext cx="313753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87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A5AB136-1321-47B3-8AF9-A8140222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3B490C-9B06-4576-96A8-E6B874BE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534475"/>
            <a:ext cx="6992351" cy="38615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spc="200"/>
              <a:t>collaboratie</a:t>
            </a:r>
            <a:br>
              <a:rPr lang="en-US" sz="6000" b="1" spc="200"/>
            </a:br>
            <a:endParaRPr lang="en-US" sz="6000" spc="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29AB2E-91A6-4F11-8765-A410A013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71A7D-65D6-42F3-8601-0CA0CAFE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5" y="643467"/>
            <a:ext cx="4518453" cy="5571066"/>
          </a:xfrm>
        </p:spPr>
        <p:txBody>
          <a:bodyPr>
            <a:normAutofit/>
          </a:bodyPr>
          <a:lstStyle/>
          <a:p>
            <a:r>
              <a:rPr lang="en-US" sz="4200" dirty="0" err="1">
                <a:solidFill>
                  <a:srgbClr val="FFFFFF"/>
                </a:solidFill>
              </a:rPr>
              <a:t>Veranwoordelijkheden</a:t>
            </a:r>
            <a:endParaRPr lang="LID4096" sz="42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F9D841-557F-4099-8DCE-807EB4A616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930065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1438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26527-B642-498A-B8D4-A2DCF745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Jira</a:t>
            </a:r>
            <a:endParaRPr lang="LID4096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315FA-F60C-4170-9DFB-A90BB15A8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32" r="3423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BD86D-7E06-49AC-8612-1B6D07150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Wekelijkse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Sprintmeetings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Bespreking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vorige</a:t>
            </a:r>
            <a:r>
              <a:rPr lang="en-US" dirty="0">
                <a:solidFill>
                  <a:srgbClr val="FFFFFF"/>
                </a:solidFill>
              </a:rPr>
              <a:t> sprint/week</a:t>
            </a:r>
          </a:p>
          <a:p>
            <a:pPr lvl="2"/>
            <a:r>
              <a:rPr lang="en-US" dirty="0" err="1">
                <a:solidFill>
                  <a:srgbClr val="FFFFFF"/>
                </a:solidFill>
              </a:rPr>
              <a:t>Bekijken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problemen</a:t>
            </a:r>
            <a:endParaRPr lang="en-US" dirty="0">
              <a:solidFill>
                <a:srgbClr val="FFFFFF"/>
              </a:solidFill>
            </a:endParaRPr>
          </a:p>
          <a:p>
            <a:pPr lvl="2"/>
            <a:r>
              <a:rPr lang="en-US" dirty="0" err="1">
                <a:solidFill>
                  <a:srgbClr val="FFFFFF"/>
                </a:solidFill>
              </a:rPr>
              <a:t>Oplossing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bedenken</a:t>
            </a:r>
            <a:endParaRPr lang="en-US" dirty="0">
              <a:solidFill>
                <a:srgbClr val="FFFFFF"/>
              </a:solidFill>
            </a:endParaRPr>
          </a:p>
          <a:p>
            <a:pPr lvl="2"/>
            <a:r>
              <a:rPr lang="en-US" dirty="0">
                <a:solidFill>
                  <a:srgbClr val="FFFFFF"/>
                </a:solidFill>
              </a:rPr>
              <a:t>Discord meetings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Up-to-date met messenger</a:t>
            </a: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Voorbereiden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volgende</a:t>
            </a:r>
            <a:r>
              <a:rPr lang="en-US" dirty="0">
                <a:solidFill>
                  <a:srgbClr val="FFFFFF"/>
                </a:solidFill>
              </a:rPr>
              <a:t> sprint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User stories </a:t>
            </a:r>
            <a:r>
              <a:rPr lang="en-US" dirty="0" err="1">
                <a:solidFill>
                  <a:srgbClr val="FFFFFF"/>
                </a:solidFill>
              </a:rPr>
              <a:t>schrijven</a:t>
            </a:r>
            <a:endParaRPr lang="en-US" dirty="0">
              <a:solidFill>
                <a:srgbClr val="FFFFFF"/>
              </a:solidFill>
            </a:endParaRPr>
          </a:p>
          <a:p>
            <a:pPr lvl="2"/>
            <a:r>
              <a:rPr lang="en-US" dirty="0">
                <a:solidFill>
                  <a:srgbClr val="FFFFFF"/>
                </a:solidFill>
              </a:rPr>
              <a:t>Story points </a:t>
            </a:r>
            <a:r>
              <a:rPr lang="en-US" dirty="0" err="1">
                <a:solidFill>
                  <a:srgbClr val="FFFFFF"/>
                </a:solidFill>
              </a:rPr>
              <a:t>berekenen</a:t>
            </a:r>
            <a:endParaRPr lang="en-US" dirty="0">
              <a:solidFill>
                <a:srgbClr val="FFFFFF"/>
              </a:solidFill>
            </a:endParaRPr>
          </a:p>
          <a:p>
            <a:pPr lvl="2"/>
            <a:r>
              <a:rPr lang="en-US" dirty="0">
                <a:solidFill>
                  <a:srgbClr val="FFFFFF"/>
                </a:solidFill>
              </a:rPr>
              <a:t>User stories </a:t>
            </a:r>
            <a:r>
              <a:rPr lang="en-US" dirty="0" err="1">
                <a:solidFill>
                  <a:srgbClr val="FFFFFF"/>
                </a:solidFill>
              </a:rPr>
              <a:t>toewijzen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endParaRPr lang="LID4096" dirty="0">
              <a:solidFill>
                <a:srgbClr val="FFFFFF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02D574-6751-40A0-B7EA-D54A1AC9E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9777" y="4803797"/>
            <a:ext cx="1500672" cy="1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13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26527-B642-498A-B8D4-A2DCF745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Github</a:t>
            </a:r>
            <a:endParaRPr lang="LID4096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BD86D-7E06-49AC-8612-1B6D07150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43" y="2286000"/>
            <a:ext cx="4377298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Online Software Development tool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Repository</a:t>
            </a:r>
          </a:p>
          <a:p>
            <a:pPr lvl="2"/>
            <a:r>
              <a:rPr lang="en-US" dirty="0" err="1">
                <a:solidFill>
                  <a:srgbClr val="FFFFFF"/>
                </a:solidFill>
              </a:rPr>
              <a:t>Analyse</a:t>
            </a:r>
            <a:endParaRPr lang="en-US" dirty="0">
              <a:solidFill>
                <a:srgbClr val="FFFFFF"/>
              </a:solidFill>
            </a:endParaRPr>
          </a:p>
          <a:p>
            <a:pPr lvl="2"/>
            <a:r>
              <a:rPr lang="en-US" dirty="0" err="1">
                <a:solidFill>
                  <a:srgbClr val="FFFFFF"/>
                </a:solidFill>
              </a:rPr>
              <a:t>Documentatie</a:t>
            </a:r>
            <a:endParaRPr lang="en-US" dirty="0">
              <a:solidFill>
                <a:srgbClr val="FFFFFF"/>
              </a:solidFill>
            </a:endParaRPr>
          </a:p>
          <a:p>
            <a:pPr lvl="2"/>
            <a:r>
              <a:rPr lang="en-US" dirty="0">
                <a:solidFill>
                  <a:srgbClr val="FFFFFF"/>
                </a:solidFill>
              </a:rPr>
              <a:t>Source code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Test code</a:t>
            </a: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Gebruikte</a:t>
            </a:r>
            <a:r>
              <a:rPr lang="en-US" dirty="0">
                <a:solidFill>
                  <a:srgbClr val="FFFFFF"/>
                </a:solidFill>
              </a:rPr>
              <a:t> tools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Git Kraken</a:t>
            </a:r>
          </a:p>
          <a:p>
            <a:pPr lvl="2"/>
            <a:r>
              <a:rPr lang="en-US" dirty="0" err="1">
                <a:solidFill>
                  <a:srgbClr val="FFFFFF"/>
                </a:solidFill>
              </a:rPr>
              <a:t>Github</a:t>
            </a:r>
            <a:r>
              <a:rPr lang="en-US" dirty="0">
                <a:solidFill>
                  <a:srgbClr val="FFFFFF"/>
                </a:solidFill>
              </a:rPr>
              <a:t> Desktop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Git Bash</a:t>
            </a:r>
          </a:p>
          <a:p>
            <a:pPr lvl="1"/>
            <a:endParaRPr lang="LID4096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51A31-0CA1-411E-932D-6E83A6CD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676" y="665001"/>
            <a:ext cx="6368795" cy="55279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712FA9-6DF3-411A-94CD-CD7D9BCFB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07" y="450254"/>
            <a:ext cx="2128771" cy="17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15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A69-7641-4A06-8DCD-D35F307B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>
            <a:normAutofit/>
          </a:bodyPr>
          <a:lstStyle/>
          <a:p>
            <a:r>
              <a:rPr lang="en-US" dirty="0" err="1"/>
              <a:t>Documentatie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7BE0A-EBB6-4148-8712-3591FDF64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3" r="1" b="18267"/>
          <a:stretch/>
        </p:blipFill>
        <p:spPr>
          <a:xfrm>
            <a:off x="1024128" y="2522002"/>
            <a:ext cx="5867061" cy="3414196"/>
          </a:xfrm>
          <a:prstGeom prst="rect">
            <a:avLst/>
          </a:prstGeom>
        </p:spPr>
      </p:pic>
      <p:sp>
        <p:nvSpPr>
          <p:cNvPr id="30" name="Rectangle 25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5F20-00B5-40D1-83EF-DE835718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490" y="585216"/>
            <a:ext cx="3527043" cy="55869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Overview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Probleemstelling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Oplossing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Features</a:t>
            </a:r>
          </a:p>
          <a:p>
            <a:r>
              <a:rPr lang="en-US" sz="1600" dirty="0" err="1">
                <a:solidFill>
                  <a:srgbClr val="FFFFFF"/>
                </a:solidFill>
              </a:rPr>
              <a:t>Samenvatting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Analyse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Marktonderzoek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Database Model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Diagrammen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Argumentatie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 err="1">
                <a:solidFill>
                  <a:srgbClr val="FFFFFF"/>
                </a:solidFill>
              </a:rPr>
              <a:t>Technische</a:t>
            </a:r>
            <a:r>
              <a:rPr lang="en-US" sz="1600" dirty="0">
                <a:solidFill>
                  <a:srgbClr val="FFFFFF"/>
                </a:solidFill>
              </a:rPr>
              <a:t> Schema’s</a:t>
            </a:r>
          </a:p>
          <a:p>
            <a:r>
              <a:rPr lang="en-US" sz="1600" dirty="0" err="1">
                <a:solidFill>
                  <a:srgbClr val="FFFFFF"/>
                </a:solidFill>
              </a:rPr>
              <a:t>Installatie</a:t>
            </a:r>
            <a:r>
              <a:rPr lang="en-US" sz="1600" dirty="0">
                <a:solidFill>
                  <a:srgbClr val="FFFFFF"/>
                </a:solidFill>
              </a:rPr>
              <a:t> handbook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Software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Hardware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Credits</a:t>
            </a:r>
            <a:br>
              <a:rPr lang="en-US" sz="1600" dirty="0">
                <a:solidFill>
                  <a:srgbClr val="FFFFFF"/>
                </a:solidFill>
              </a:rPr>
            </a:b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D6318E-473E-4F6F-A591-CD61F61A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51" y="148046"/>
            <a:ext cx="4313514" cy="107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16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DF88E8-793F-42EF-B84C-FB218C33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Play">
            <a:extLst>
              <a:ext uri="{FF2B5EF4-FFF2-40B4-BE49-F238E27FC236}">
                <a16:creationId xmlns:a16="http://schemas.microsoft.com/office/drawing/2014/main" id="{97E39EBF-9F13-40F8-8A98-6AD318B80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F53C6A-2CD7-424D-9E3A-EAF295AF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 dirty="0">
                <a:solidFill>
                  <a:schemeClr val="tx1">
                    <a:alpha val="80000"/>
                  </a:schemeClr>
                </a:solidFill>
              </a:rPr>
              <a:t>Hoe?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96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E04B-D7F2-42B6-9F2E-CCC99C28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Eindresultaat</a:t>
            </a:r>
            <a:endParaRPr lang="LID4096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F4514-0DD0-42E7-A6D5-0551B8AC1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931140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073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26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835ECB-EF1E-4350-AC5C-894CF915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5" y="640080"/>
            <a:ext cx="67078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Vragen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5582" y="3765314"/>
            <a:ext cx="585216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D76A53F5-12F1-4134-8FC9-A2AD32A8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7911" y="2604714"/>
            <a:ext cx="1648572" cy="16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03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203AA66-9EA1-432A-8159-757EE7A7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Flowchart</a:t>
            </a:r>
            <a:endParaRPr lang="en-US" kern="1200" cap="all" spc="2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D5856-A383-41E3-8124-32D3CA63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42" y="640080"/>
            <a:ext cx="5477512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8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3D45596-EA0E-4DD4-956D-80389BE0D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3AA66-9EA1-432A-8159-757EE7A7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State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5A16F-DC2A-4A72-9EC7-432B0768E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5"/>
          <a:stretch/>
        </p:blipFill>
        <p:spPr>
          <a:xfrm>
            <a:off x="634276" y="640080"/>
            <a:ext cx="10917644" cy="393192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6A78A1-C775-42C8-9A7B-6998977BC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8B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69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24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5CB47E0-CE1B-45A2-9778-782D1A8B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26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B9A40-FDED-43E9-9C07-05B5F0CB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</a:t>
            </a:r>
          </a:p>
        </p:txBody>
      </p:sp>
      <p:cxnSp>
        <p:nvCxnSpPr>
          <p:cNvPr id="37" name="Straight Connector 28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3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ADEF5-E66E-4812-B0F1-9EDB1C94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Lorawan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55915-0C7A-4639-B252-0F94F05D3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err="1"/>
              <a:t>transmissie</a:t>
            </a:r>
            <a:endParaRPr lang="en-US" dirty="0"/>
          </a:p>
          <a:p>
            <a:r>
              <a:rPr lang="en-US" dirty="0"/>
              <a:t>Long range</a:t>
            </a:r>
          </a:p>
          <a:p>
            <a:r>
              <a:rPr lang="en-US" dirty="0"/>
              <a:t>Packets</a:t>
            </a:r>
          </a:p>
          <a:p>
            <a:r>
              <a:rPr lang="en-US" dirty="0"/>
              <a:t>Data van sensors </a:t>
            </a:r>
            <a:r>
              <a:rPr lang="en-US" dirty="0" err="1"/>
              <a:t>doorsturen</a:t>
            </a:r>
            <a:r>
              <a:rPr lang="en-US" dirty="0"/>
              <a:t> naar gateway</a:t>
            </a:r>
          </a:p>
          <a:p>
            <a:r>
              <a:rPr lang="en-US" dirty="0"/>
              <a:t>Gateway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HTTP backend</a:t>
            </a:r>
          </a:p>
        </p:txBody>
      </p:sp>
      <p:pic>
        <p:nvPicPr>
          <p:cNvPr id="5" name="Google Shape;251;p25">
            <a:extLst>
              <a:ext uri="{FF2B5EF4-FFF2-40B4-BE49-F238E27FC236}">
                <a16:creationId xmlns:a16="http://schemas.microsoft.com/office/drawing/2014/main" id="{8E960D99-6E87-4725-9917-37A08581CE50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96000" y="1833143"/>
            <a:ext cx="5455921" cy="31917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16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4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49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45AEE-15D4-4658-96DD-B4256034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LoRa module</a:t>
            </a:r>
          </a:p>
        </p:txBody>
      </p:sp>
      <p:cxnSp>
        <p:nvCxnSpPr>
          <p:cNvPr id="58" name="Straight Connector 51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261;p26">
            <a:extLst>
              <a:ext uri="{FF2B5EF4-FFF2-40B4-BE49-F238E27FC236}">
                <a16:creationId xmlns:a16="http://schemas.microsoft.com/office/drawing/2014/main" id="{85D14EDF-C5AD-4FFB-9775-B6AD32A58440}"/>
              </a:ext>
            </a:extLst>
          </p:cNvPr>
          <p:cNvPicPr preferRelativeResize="0"/>
          <p:nvPr/>
        </p:nvPicPr>
        <p:blipFill rotWithShape="1">
          <a:blip r:embed="rId2"/>
          <a:srcRect t="10791" r="-1" b="12569"/>
          <a:stretch/>
        </p:blipFill>
        <p:spPr>
          <a:xfrm>
            <a:off x="5373707" y="640080"/>
            <a:ext cx="5459489" cy="55788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8041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424</Words>
  <Application>Microsoft Office PowerPoint</Application>
  <PresentationFormat>Widescreen</PresentationFormat>
  <Paragraphs>215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Tw Cen MT Condensed</vt:lpstr>
      <vt:lpstr>Tw Cen MT</vt:lpstr>
      <vt:lpstr>Calibri</vt:lpstr>
      <vt:lpstr>Arial</vt:lpstr>
      <vt:lpstr>Wingdings 3</vt:lpstr>
      <vt:lpstr>Integral</vt:lpstr>
      <vt:lpstr>Medical Delivery   MD1</vt:lpstr>
      <vt:lpstr>Probleemstelling</vt:lpstr>
      <vt:lpstr>Oplossing</vt:lpstr>
      <vt:lpstr>Hoe?</vt:lpstr>
      <vt:lpstr>Flowchart</vt:lpstr>
      <vt:lpstr>State diagram</vt:lpstr>
      <vt:lpstr>Hardware</vt:lpstr>
      <vt:lpstr>Lorawan</vt:lpstr>
      <vt:lpstr>LoRa module</vt:lpstr>
      <vt:lpstr>Multi Node Systeem Smartbox</vt:lpstr>
      <vt:lpstr>Sensors werk</vt:lpstr>
      <vt:lpstr>PCB</vt:lpstr>
      <vt:lpstr>PCB 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Communication</vt:lpstr>
      <vt:lpstr>Bluetooth</vt:lpstr>
      <vt:lpstr>Software</vt:lpstr>
      <vt:lpstr>Asp.NET</vt:lpstr>
      <vt:lpstr>Microsoft Azure</vt:lpstr>
      <vt:lpstr>Database model</vt:lpstr>
      <vt:lpstr>Swagger</vt:lpstr>
      <vt:lpstr>PowerPoint Presentation</vt:lpstr>
      <vt:lpstr>Lora payload</vt:lpstr>
      <vt:lpstr>Android</vt:lpstr>
      <vt:lpstr>Functionaliteit</vt:lpstr>
      <vt:lpstr>Van Mockup naar eindproduct</vt:lpstr>
      <vt:lpstr>Van Mockup naar eindproduct</vt:lpstr>
      <vt:lpstr>Android Wear</vt:lpstr>
      <vt:lpstr>Bluetooth</vt:lpstr>
      <vt:lpstr>collaboratie </vt:lpstr>
      <vt:lpstr>Veranwoordelijkheden</vt:lpstr>
      <vt:lpstr>Jira</vt:lpstr>
      <vt:lpstr>Github</vt:lpstr>
      <vt:lpstr>Documentatie</vt:lpstr>
      <vt:lpstr>Demo</vt:lpstr>
      <vt:lpstr>Eindresultaat</vt:lpstr>
      <vt:lpstr>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Delivery   MD1</dc:title>
  <dc:creator>Carl Vancluysen</dc:creator>
  <cp:lastModifiedBy>Carl Vancluysen</cp:lastModifiedBy>
  <cp:revision>2</cp:revision>
  <dcterms:created xsi:type="dcterms:W3CDTF">2020-01-07T06:16:05Z</dcterms:created>
  <dcterms:modified xsi:type="dcterms:W3CDTF">2020-01-07T06:24:37Z</dcterms:modified>
</cp:coreProperties>
</file>